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 id="2147483807" r:id="rId2"/>
  </p:sldMasterIdLst>
  <p:notesMasterIdLst>
    <p:notesMasterId r:id="rId16"/>
  </p:notesMasterIdLst>
  <p:handoutMasterIdLst>
    <p:handoutMasterId r:id="rId17"/>
  </p:handoutMasterIdLst>
  <p:sldIdLst>
    <p:sldId id="375" r:id="rId3"/>
    <p:sldId id="377" r:id="rId4"/>
    <p:sldId id="379" r:id="rId5"/>
    <p:sldId id="387" r:id="rId6"/>
    <p:sldId id="380" r:id="rId7"/>
    <p:sldId id="258" r:id="rId8"/>
    <p:sldId id="381" r:id="rId9"/>
    <p:sldId id="388" r:id="rId10"/>
    <p:sldId id="384" r:id="rId11"/>
    <p:sldId id="390" r:id="rId12"/>
    <p:sldId id="386" r:id="rId13"/>
    <p:sldId id="392" r:id="rId14"/>
    <p:sldId id="277" r:id="rId15"/>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A0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95"/>
  </p:normalViewPr>
  <p:slideViewPr>
    <p:cSldViewPr snapToObjects="1" showGuides="1">
      <p:cViewPr varScale="1">
        <p:scale>
          <a:sx n="86" d="100"/>
          <a:sy n="86" d="100"/>
        </p:scale>
        <p:origin x="1382"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1" d="100"/>
          <a:sy n="171" d="100"/>
        </p:scale>
        <p:origin x="534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Mejorará</c:v>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84A8-490F-812E-469BC7B18C12}"/>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Ecuador</c:v>
                </c:pt>
                <c:pt idx="1">
                  <c:v>Colombia</c:v>
                </c:pt>
                <c:pt idx="2">
                  <c:v>Perú</c:v>
                </c:pt>
                <c:pt idx="3">
                  <c:v>Chile</c:v>
                </c:pt>
                <c:pt idx="4">
                  <c:v>México</c:v>
                </c:pt>
              </c:strCache>
            </c:strRef>
          </c:cat>
          <c:val>
            <c:numRef>
              <c:f>Sheet1!$A$2:$E$2</c:f>
              <c:numCache>
                <c:formatCode>###0%</c:formatCode>
                <c:ptCount val="5"/>
                <c:pt idx="0">
                  <c:v>0.78048780487804881</c:v>
                </c:pt>
                <c:pt idx="1">
                  <c:v>0.75609756097560976</c:v>
                </c:pt>
                <c:pt idx="2">
                  <c:v>0.76666666666666672</c:v>
                </c:pt>
                <c:pt idx="3">
                  <c:v>0.88571428571428568</c:v>
                </c:pt>
                <c:pt idx="4">
                  <c:v>0.77586206896551735</c:v>
                </c:pt>
              </c:numCache>
            </c:numRef>
          </c:val>
          <c:extLst>
            <c:ext xmlns:c16="http://schemas.microsoft.com/office/drawing/2014/chart" uri="{C3380CC4-5D6E-409C-BE32-E72D297353CC}">
              <c16:uniqueId val="{00000000-84A8-490F-812E-469BC7B18C12}"/>
            </c:ext>
          </c:extLst>
        </c:ser>
        <c:ser>
          <c:idx val="1"/>
          <c:order val="1"/>
          <c:tx>
            <c:v>Se Mantendrá</c:v>
          </c:tx>
          <c:spPr>
            <a:solidFill>
              <a:schemeClr val="tx2">
                <a:lumMod val="60000"/>
                <a:lumOff val="4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84A8-490F-812E-469BC7B18C12}"/>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Ecuador</c:v>
                </c:pt>
                <c:pt idx="1">
                  <c:v>Colombia</c:v>
                </c:pt>
                <c:pt idx="2">
                  <c:v>Perú</c:v>
                </c:pt>
                <c:pt idx="3">
                  <c:v>Chile</c:v>
                </c:pt>
                <c:pt idx="4">
                  <c:v>México</c:v>
                </c:pt>
              </c:strCache>
            </c:strRef>
          </c:cat>
          <c:val>
            <c:numRef>
              <c:f>Sheet1!$A$3:$E$3</c:f>
              <c:numCache>
                <c:formatCode>###0%</c:formatCode>
                <c:ptCount val="5"/>
                <c:pt idx="0">
                  <c:v>0.17073170731707318</c:v>
                </c:pt>
                <c:pt idx="1">
                  <c:v>0.13414634146341464</c:v>
                </c:pt>
                <c:pt idx="2">
                  <c:v>0.1</c:v>
                </c:pt>
                <c:pt idx="3">
                  <c:v>2.8571428571428571E-2</c:v>
                </c:pt>
                <c:pt idx="4">
                  <c:v>0.12068965517241378</c:v>
                </c:pt>
              </c:numCache>
            </c:numRef>
          </c:val>
          <c:extLst>
            <c:ext xmlns:c16="http://schemas.microsoft.com/office/drawing/2014/chart" uri="{C3380CC4-5D6E-409C-BE32-E72D297353CC}">
              <c16:uniqueId val="{00000001-84A8-490F-812E-469BC7B18C12}"/>
            </c:ext>
          </c:extLst>
        </c:ser>
        <c:ser>
          <c:idx val="2"/>
          <c:order val="2"/>
          <c:tx>
            <c:v>Empeorará</c:v>
          </c:tx>
          <c:spPr>
            <a:solidFill>
              <a:schemeClr val="accent3">
                <a:lumMod val="60000"/>
                <a:lumOff val="4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5-84A8-490F-812E-469BC7B18C12}"/>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Ecuador</c:v>
                </c:pt>
                <c:pt idx="1">
                  <c:v>Colombia</c:v>
                </c:pt>
                <c:pt idx="2">
                  <c:v>Perú</c:v>
                </c:pt>
                <c:pt idx="3">
                  <c:v>Chile</c:v>
                </c:pt>
                <c:pt idx="4">
                  <c:v>México</c:v>
                </c:pt>
              </c:strCache>
            </c:strRef>
          </c:cat>
          <c:val>
            <c:numRef>
              <c:f>Sheet1!$A$4:$E$4</c:f>
              <c:numCache>
                <c:formatCode>###0%</c:formatCode>
                <c:ptCount val="5"/>
                <c:pt idx="0">
                  <c:v>4.878048780487805E-2</c:v>
                </c:pt>
                <c:pt idx="1">
                  <c:v>0.10975609756097562</c:v>
                </c:pt>
                <c:pt idx="2">
                  <c:v>0.13333333333333333</c:v>
                </c:pt>
                <c:pt idx="3">
                  <c:v>8.5714285714285715E-2</c:v>
                </c:pt>
                <c:pt idx="4">
                  <c:v>0.10344827586206896</c:v>
                </c:pt>
              </c:numCache>
            </c:numRef>
          </c:val>
          <c:extLst>
            <c:ext xmlns:c16="http://schemas.microsoft.com/office/drawing/2014/chart" uri="{C3380CC4-5D6E-409C-BE32-E72D297353CC}">
              <c16:uniqueId val="{00000002-84A8-490F-812E-469BC7B18C12}"/>
            </c:ext>
          </c:extLst>
        </c:ser>
        <c:dLbls>
          <c:dLblPos val="ctr"/>
          <c:showLegendKey val="0"/>
          <c:showVal val="1"/>
          <c:showCatName val="0"/>
          <c:showSerName val="0"/>
          <c:showPercent val="0"/>
          <c:showBubbleSize val="0"/>
        </c:dLbls>
        <c:gapWidth val="31"/>
        <c:overlap val="100"/>
        <c:axId val="320801952"/>
        <c:axId val="485003352"/>
      </c:barChart>
      <c:catAx>
        <c:axId val="3208019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485003352"/>
        <c:crosses val="autoZero"/>
        <c:auto val="1"/>
        <c:lblAlgn val="ctr"/>
        <c:lblOffset val="100"/>
        <c:noMultiLvlLbl val="0"/>
      </c:catAx>
      <c:valAx>
        <c:axId val="485003352"/>
        <c:scaling>
          <c:orientation val="minMax"/>
        </c:scaling>
        <c:delete val="1"/>
        <c:axPos val="l"/>
        <c:numFmt formatCode="0%" sourceLinked="1"/>
        <c:majorTickMark val="none"/>
        <c:minorTickMark val="none"/>
        <c:tickLblPos val="nextTo"/>
        <c:crossAx val="320801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solidFill>
            <a:schemeClr val="tx1"/>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EC" b="1" dirty="0"/>
              <a:t>¿Cuál de las siguientes actividades está planeando en los próximos 12 meses para impulsar el crecimiento?</a:t>
            </a:r>
            <a:endParaRPr lang="en-GB"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EC"/>
        </a:p>
      </c:txPr>
    </c:title>
    <c:autoTitleDeleted val="0"/>
    <c:plotArea>
      <c:layout/>
      <c:barChart>
        <c:barDir val="bar"/>
        <c:grouping val="clustered"/>
        <c:varyColors val="0"/>
        <c:ser>
          <c:idx val="0"/>
          <c:order val="0"/>
          <c:tx>
            <c:strRef>
              <c:f>Sheet1!$B$1</c:f>
              <c:strCache>
                <c:ptCount val="1"/>
                <c:pt idx="0">
                  <c:v>Ecuador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Eficiencias operativas</c:v>
                </c:pt>
                <c:pt idx="1">
                  <c:v>Lanzar un nuevo producto o servicio</c:v>
                </c:pt>
                <c:pt idx="2">
                  <c:v>Crecimiento orgánico</c:v>
                </c:pt>
                <c:pt idx="3">
                  <c:v>Entrar a un nuevo mercado</c:v>
                </c:pt>
                <c:pt idx="4">
                  <c:v>Fusiones y adquisiciones</c:v>
                </c:pt>
              </c:strCache>
            </c:strRef>
          </c:cat>
          <c:val>
            <c:numRef>
              <c:f>Sheet1!$B$2:$B$6</c:f>
              <c:numCache>
                <c:formatCode>###0%</c:formatCode>
                <c:ptCount val="5"/>
                <c:pt idx="0" formatCode="0%">
                  <c:v>0.59</c:v>
                </c:pt>
                <c:pt idx="1">
                  <c:v>0.54</c:v>
                </c:pt>
                <c:pt idx="2">
                  <c:v>0.37</c:v>
                </c:pt>
                <c:pt idx="3">
                  <c:v>0.32</c:v>
                </c:pt>
                <c:pt idx="4">
                  <c:v>0.27</c:v>
                </c:pt>
              </c:numCache>
            </c:numRef>
          </c:val>
          <c:extLst>
            <c:ext xmlns:c16="http://schemas.microsoft.com/office/drawing/2014/chart" uri="{C3380CC4-5D6E-409C-BE32-E72D297353CC}">
              <c16:uniqueId val="{00000000-2F03-4B11-9008-5889F51F3BE9}"/>
            </c:ext>
          </c:extLst>
        </c:ser>
        <c:ser>
          <c:idx val="1"/>
          <c:order val="1"/>
          <c:tx>
            <c:strRef>
              <c:f>Sheet1!$C$1</c:f>
              <c:strCache>
                <c:ptCount val="1"/>
                <c:pt idx="0">
                  <c:v>Global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Eficiencias operativas</c:v>
                </c:pt>
                <c:pt idx="1">
                  <c:v>Lanzar un nuevo producto o servicio</c:v>
                </c:pt>
                <c:pt idx="2">
                  <c:v>Crecimiento orgánico</c:v>
                </c:pt>
                <c:pt idx="3">
                  <c:v>Entrar a un nuevo mercado</c:v>
                </c:pt>
                <c:pt idx="4">
                  <c:v>Fusiones y adquisiciones</c:v>
                </c:pt>
              </c:strCache>
            </c:strRef>
          </c:cat>
          <c:val>
            <c:numRef>
              <c:f>Sheet1!$C$2:$C$6</c:f>
              <c:numCache>
                <c:formatCode>###0%</c:formatCode>
                <c:ptCount val="5"/>
                <c:pt idx="0">
                  <c:v>0.77</c:v>
                </c:pt>
                <c:pt idx="1">
                  <c:v>0.56000000000000005</c:v>
                </c:pt>
                <c:pt idx="2">
                  <c:v>0.73</c:v>
                </c:pt>
                <c:pt idx="3">
                  <c:v>0.28999999999999998</c:v>
                </c:pt>
                <c:pt idx="4">
                  <c:v>0.38</c:v>
                </c:pt>
              </c:numCache>
            </c:numRef>
          </c:val>
          <c:extLst>
            <c:ext xmlns:c16="http://schemas.microsoft.com/office/drawing/2014/chart" uri="{C3380CC4-5D6E-409C-BE32-E72D297353CC}">
              <c16:uniqueId val="{00000001-2F03-4B11-9008-5889F51F3BE9}"/>
            </c:ext>
          </c:extLst>
        </c:ser>
        <c:dLbls>
          <c:showLegendKey val="0"/>
          <c:showVal val="0"/>
          <c:showCatName val="0"/>
          <c:showSerName val="0"/>
          <c:showPercent val="0"/>
          <c:showBubbleSize val="0"/>
        </c:dLbls>
        <c:gapWidth val="100"/>
        <c:axId val="322920456"/>
        <c:axId val="322920848"/>
      </c:barChart>
      <c:catAx>
        <c:axId val="322920456"/>
        <c:scaling>
          <c:orientation val="maxMin"/>
        </c:scaling>
        <c:delete val="0"/>
        <c:axPos val="l"/>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322920848"/>
        <c:crosses val="autoZero"/>
        <c:auto val="1"/>
        <c:lblAlgn val="ctr"/>
        <c:lblOffset val="100"/>
        <c:noMultiLvlLbl val="0"/>
      </c:catAx>
      <c:valAx>
        <c:axId val="322920848"/>
        <c:scaling>
          <c:orientation val="minMax"/>
          <c:max val="1"/>
          <c:min val="0"/>
        </c:scaling>
        <c:delete val="1"/>
        <c:axPos val="t"/>
        <c:numFmt formatCode="0%" sourceLinked="1"/>
        <c:majorTickMark val="none"/>
        <c:minorTickMark val="none"/>
        <c:tickLblPos val="nextTo"/>
        <c:crossAx val="322920456"/>
        <c:crosses val="autoZero"/>
        <c:crossBetween val="between"/>
        <c:min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solidFill>
            <a:schemeClr val="tx1"/>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EC" b="1" noProof="0" dirty="0"/>
              <a:t>Principales riesgos para los CEOs</a:t>
            </a:r>
            <a:r>
              <a:rPr lang="es-EC" b="1" baseline="0" noProof="0" dirty="0"/>
              <a:t> Ecuatorianos</a:t>
            </a:r>
            <a:endParaRPr lang="es-EC" b="1" noProof="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Sheet1!$B$1</c:f>
              <c:strCache>
                <c:ptCount val="1"/>
                <c:pt idx="0">
                  <c:v>Ecuador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Crisis Sanitarias</c:v>
                </c:pt>
                <c:pt idx="1">
                  <c:v>Populismo</c:v>
                </c:pt>
                <c:pt idx="2">
                  <c:v>Incertidumbre fiscal</c:v>
                </c:pt>
                <c:pt idx="3">
                  <c:v>Incertidumbre política</c:v>
                </c:pt>
                <c:pt idx="4">
                  <c:v>Desempleo</c:v>
                </c:pt>
                <c:pt idx="5">
                  <c:v>Aumento tributario</c:v>
                </c:pt>
              </c:strCache>
            </c:strRef>
          </c:cat>
          <c:val>
            <c:numRef>
              <c:f>Sheet1!$B$2:$B$7</c:f>
              <c:numCache>
                <c:formatCode>###0%</c:formatCode>
                <c:ptCount val="6"/>
                <c:pt idx="0" formatCode="0%">
                  <c:v>0.8</c:v>
                </c:pt>
                <c:pt idx="1">
                  <c:v>0.80487804878048796</c:v>
                </c:pt>
                <c:pt idx="2">
                  <c:v>0.78048780487804881</c:v>
                </c:pt>
                <c:pt idx="3">
                  <c:v>0.75609756097560976</c:v>
                </c:pt>
                <c:pt idx="4">
                  <c:v>0.70731707317073178</c:v>
                </c:pt>
                <c:pt idx="5">
                  <c:v>0.70731707317073178</c:v>
                </c:pt>
              </c:numCache>
            </c:numRef>
          </c:val>
          <c:extLst>
            <c:ext xmlns:c16="http://schemas.microsoft.com/office/drawing/2014/chart" uri="{C3380CC4-5D6E-409C-BE32-E72D297353CC}">
              <c16:uniqueId val="{00000000-7EE6-6742-B3D0-4B472C2996EC}"/>
            </c:ext>
          </c:extLst>
        </c:ser>
        <c:ser>
          <c:idx val="1"/>
          <c:order val="1"/>
          <c:tx>
            <c:strRef>
              <c:f>Sheet1!$C$1</c:f>
              <c:strCache>
                <c:ptCount val="1"/>
                <c:pt idx="0">
                  <c:v>Global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Crisis Sanitarias</c:v>
                </c:pt>
                <c:pt idx="1">
                  <c:v>Populismo</c:v>
                </c:pt>
                <c:pt idx="2">
                  <c:v>Incertidumbre fiscal</c:v>
                </c:pt>
                <c:pt idx="3">
                  <c:v>Incertidumbre política</c:v>
                </c:pt>
                <c:pt idx="4">
                  <c:v>Desempleo</c:v>
                </c:pt>
                <c:pt idx="5">
                  <c:v>Aumento tributario</c:v>
                </c:pt>
              </c:strCache>
            </c:strRef>
          </c:cat>
          <c:val>
            <c:numRef>
              <c:f>Sheet1!$C$2:$C$7</c:f>
              <c:numCache>
                <c:formatCode>###0%</c:formatCode>
                <c:ptCount val="6"/>
                <c:pt idx="0">
                  <c:v>0.51883080382237212</c:v>
                </c:pt>
                <c:pt idx="1">
                  <c:v>0.30916245081506466</c:v>
                </c:pt>
                <c:pt idx="2">
                  <c:v>0.30747611017425519</c:v>
                </c:pt>
                <c:pt idx="3">
                  <c:v>0.38392355255761662</c:v>
                </c:pt>
                <c:pt idx="4">
                  <c:v>0.20517144463181564</c:v>
                </c:pt>
                <c:pt idx="5">
                  <c:v>0.3012928611579539</c:v>
                </c:pt>
              </c:numCache>
            </c:numRef>
          </c:val>
          <c:extLst>
            <c:ext xmlns:c16="http://schemas.microsoft.com/office/drawing/2014/chart" uri="{C3380CC4-5D6E-409C-BE32-E72D297353CC}">
              <c16:uniqueId val="{00000001-7EE6-6742-B3D0-4B472C2996EC}"/>
            </c:ext>
          </c:extLst>
        </c:ser>
        <c:dLbls>
          <c:dLblPos val="outEnd"/>
          <c:showLegendKey val="0"/>
          <c:showVal val="1"/>
          <c:showCatName val="0"/>
          <c:showSerName val="0"/>
          <c:showPercent val="0"/>
          <c:showBubbleSize val="0"/>
        </c:dLbls>
        <c:gapWidth val="100"/>
        <c:axId val="322920456"/>
        <c:axId val="322920848"/>
      </c:barChart>
      <c:catAx>
        <c:axId val="32292045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322920848"/>
        <c:crosses val="autoZero"/>
        <c:auto val="1"/>
        <c:lblAlgn val="ctr"/>
        <c:lblOffset val="100"/>
        <c:noMultiLvlLbl val="0"/>
      </c:catAx>
      <c:valAx>
        <c:axId val="322920848"/>
        <c:scaling>
          <c:orientation val="minMax"/>
          <c:max val="1"/>
          <c:min val="0"/>
        </c:scaling>
        <c:delete val="1"/>
        <c:axPos val="l"/>
        <c:numFmt formatCode="0%" sourceLinked="1"/>
        <c:majorTickMark val="none"/>
        <c:minorTickMark val="none"/>
        <c:tickLblPos val="nextTo"/>
        <c:crossAx val="322920456"/>
        <c:crosses val="autoZero"/>
        <c:crossBetween val="between"/>
        <c:min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solidFill>
            <a:schemeClr val="tx1"/>
          </a:solidFill>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EC" b="1" noProof="0" dirty="0"/>
              <a:t>Principales</a:t>
            </a:r>
            <a:r>
              <a:rPr lang="es-EC" b="1" baseline="0" noProof="0" dirty="0"/>
              <a:t> inversiones a largo plazo</a:t>
            </a:r>
            <a:endParaRPr lang="es-EC" b="1" noProof="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Sheet1!$B$1</c:f>
              <c:strCache>
                <c:ptCount val="1"/>
                <c:pt idx="0">
                  <c:v>Ecuador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Transformación digital</c:v>
                </c:pt>
                <c:pt idx="1">
                  <c:v>Iniciativas para lograr eficiencias de costos</c:v>
                </c:pt>
                <c:pt idx="2">
                  <c:v>Desarrollo de liderazgo y talento</c:v>
                </c:pt>
                <c:pt idx="3">
                  <c:v>Innovación de nuevos productos</c:v>
                </c:pt>
                <c:pt idx="4">
                  <c:v>Programas de crecimiento orgánico</c:v>
                </c:pt>
              </c:strCache>
            </c:strRef>
          </c:cat>
          <c:val>
            <c:numRef>
              <c:f>Sheet1!$B$2:$B$6</c:f>
              <c:numCache>
                <c:formatCode>###0%</c:formatCode>
                <c:ptCount val="5"/>
                <c:pt idx="0">
                  <c:v>0.90243902439024393</c:v>
                </c:pt>
                <c:pt idx="1">
                  <c:v>0.83</c:v>
                </c:pt>
                <c:pt idx="2">
                  <c:v>0.66</c:v>
                </c:pt>
                <c:pt idx="3">
                  <c:v>0.63</c:v>
                </c:pt>
                <c:pt idx="4">
                  <c:v>0.63</c:v>
                </c:pt>
              </c:numCache>
            </c:numRef>
          </c:val>
          <c:extLst>
            <c:ext xmlns:c16="http://schemas.microsoft.com/office/drawing/2014/chart" uri="{C3380CC4-5D6E-409C-BE32-E72D297353CC}">
              <c16:uniqueId val="{00000000-7EE6-6742-B3D0-4B472C2996EC}"/>
            </c:ext>
          </c:extLst>
        </c:ser>
        <c:ser>
          <c:idx val="1"/>
          <c:order val="1"/>
          <c:tx>
            <c:strRef>
              <c:f>Sheet1!$C$1</c:f>
              <c:strCache>
                <c:ptCount val="1"/>
                <c:pt idx="0">
                  <c:v>Global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Transformación digital</c:v>
                </c:pt>
                <c:pt idx="1">
                  <c:v>Iniciativas para lograr eficiencias de costos</c:v>
                </c:pt>
                <c:pt idx="2">
                  <c:v>Desarrollo de liderazgo y talento</c:v>
                </c:pt>
                <c:pt idx="3">
                  <c:v>Innovación de nuevos productos</c:v>
                </c:pt>
                <c:pt idx="4">
                  <c:v>Programas de crecimiento orgánico</c:v>
                </c:pt>
              </c:strCache>
            </c:strRef>
          </c:cat>
          <c:val>
            <c:numRef>
              <c:f>Sheet1!$C$2:$C$6</c:f>
              <c:numCache>
                <c:formatCode>###0%</c:formatCode>
                <c:ptCount val="5"/>
                <c:pt idx="0">
                  <c:v>0.83</c:v>
                </c:pt>
                <c:pt idx="1">
                  <c:v>0.76</c:v>
                </c:pt>
                <c:pt idx="2">
                  <c:v>0.67</c:v>
                </c:pt>
                <c:pt idx="3">
                  <c:v>0.57999999999999996</c:v>
                </c:pt>
                <c:pt idx="4">
                  <c:v>0.63</c:v>
                </c:pt>
              </c:numCache>
            </c:numRef>
          </c:val>
          <c:extLst>
            <c:ext xmlns:c16="http://schemas.microsoft.com/office/drawing/2014/chart" uri="{C3380CC4-5D6E-409C-BE32-E72D297353CC}">
              <c16:uniqueId val="{00000001-7EE6-6742-B3D0-4B472C2996EC}"/>
            </c:ext>
          </c:extLst>
        </c:ser>
        <c:dLbls>
          <c:dLblPos val="outEnd"/>
          <c:showLegendKey val="0"/>
          <c:showVal val="1"/>
          <c:showCatName val="0"/>
          <c:showSerName val="0"/>
          <c:showPercent val="0"/>
          <c:showBubbleSize val="0"/>
        </c:dLbls>
        <c:gapWidth val="100"/>
        <c:axId val="322920456"/>
        <c:axId val="322920848"/>
      </c:barChart>
      <c:catAx>
        <c:axId val="32292045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322920848"/>
        <c:crosses val="autoZero"/>
        <c:auto val="1"/>
        <c:lblAlgn val="ctr"/>
        <c:lblOffset val="100"/>
        <c:noMultiLvlLbl val="0"/>
      </c:catAx>
      <c:valAx>
        <c:axId val="322920848"/>
        <c:scaling>
          <c:orientation val="minMax"/>
          <c:max val="1"/>
          <c:min val="0"/>
        </c:scaling>
        <c:delete val="1"/>
        <c:axPos val="l"/>
        <c:numFmt formatCode="###0%" sourceLinked="1"/>
        <c:majorTickMark val="none"/>
        <c:minorTickMark val="none"/>
        <c:tickLblPos val="nextTo"/>
        <c:crossAx val="322920456"/>
        <c:crosses val="autoZero"/>
        <c:crossBetween val="between"/>
        <c:min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solidFill>
            <a:schemeClr val="tx1"/>
          </a:solidFill>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Incrementar</c:v>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84A8-490F-812E-469BC7B18C12}"/>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Ecuador</c:v>
                </c:pt>
                <c:pt idx="1">
                  <c:v>Colombia</c:v>
                </c:pt>
                <c:pt idx="2">
                  <c:v>Perú</c:v>
                </c:pt>
                <c:pt idx="3">
                  <c:v>Chile</c:v>
                </c:pt>
                <c:pt idx="4">
                  <c:v>México</c:v>
                </c:pt>
              </c:strCache>
            </c:strRef>
          </c:cat>
          <c:val>
            <c:numRef>
              <c:f>Sheet1!$A$2:$E$2</c:f>
              <c:numCache>
                <c:formatCode>###0%</c:formatCode>
                <c:ptCount val="5"/>
                <c:pt idx="0">
                  <c:v>0.90243902439024393</c:v>
                </c:pt>
                <c:pt idx="1">
                  <c:v>0.92682926829268297</c:v>
                </c:pt>
                <c:pt idx="2">
                  <c:v>0.76666666666666672</c:v>
                </c:pt>
                <c:pt idx="3">
                  <c:v>0.91428571428571426</c:v>
                </c:pt>
                <c:pt idx="4">
                  <c:v>0.84482758620689646</c:v>
                </c:pt>
              </c:numCache>
            </c:numRef>
          </c:val>
          <c:extLst>
            <c:ext xmlns:c16="http://schemas.microsoft.com/office/drawing/2014/chart" uri="{C3380CC4-5D6E-409C-BE32-E72D297353CC}">
              <c16:uniqueId val="{00000000-84A8-490F-812E-469BC7B18C12}"/>
            </c:ext>
          </c:extLst>
        </c:ser>
        <c:ser>
          <c:idx val="1"/>
          <c:order val="1"/>
          <c:tx>
            <c:v>Mantener</c:v>
          </c:tx>
          <c:spPr>
            <a:solidFill>
              <a:schemeClr val="tx2">
                <a:lumMod val="60000"/>
                <a:lumOff val="4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84A8-490F-812E-469BC7B18C12}"/>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Ecuador</c:v>
                </c:pt>
                <c:pt idx="1">
                  <c:v>Colombia</c:v>
                </c:pt>
                <c:pt idx="2">
                  <c:v>Perú</c:v>
                </c:pt>
                <c:pt idx="3">
                  <c:v>Chile</c:v>
                </c:pt>
                <c:pt idx="4">
                  <c:v>México</c:v>
                </c:pt>
              </c:strCache>
            </c:strRef>
          </c:cat>
          <c:val>
            <c:numRef>
              <c:f>Sheet1!$A$3:$E$3</c:f>
              <c:numCache>
                <c:formatCode>###0%</c:formatCode>
                <c:ptCount val="5"/>
                <c:pt idx="0">
                  <c:v>0.1</c:v>
                </c:pt>
                <c:pt idx="1">
                  <c:v>7.0000000000000007E-2</c:v>
                </c:pt>
                <c:pt idx="2">
                  <c:v>0.16333329999999999</c:v>
                </c:pt>
                <c:pt idx="3">
                  <c:v>0.06</c:v>
                </c:pt>
                <c:pt idx="4">
                  <c:v>0.13793103448275862</c:v>
                </c:pt>
              </c:numCache>
            </c:numRef>
          </c:val>
          <c:extLst>
            <c:ext xmlns:c16="http://schemas.microsoft.com/office/drawing/2014/chart" uri="{C3380CC4-5D6E-409C-BE32-E72D297353CC}">
              <c16:uniqueId val="{00000001-84A8-490F-812E-469BC7B18C12}"/>
            </c:ext>
          </c:extLst>
        </c:ser>
        <c:ser>
          <c:idx val="2"/>
          <c:order val="2"/>
          <c:tx>
            <c:v>Disminuir</c:v>
          </c:tx>
          <c:spPr>
            <a:solidFill>
              <a:schemeClr val="accent3">
                <a:lumMod val="60000"/>
                <a:lumOff val="40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5-84A8-490F-812E-469BC7B18C12}"/>
              </c:ext>
            </c:extLst>
          </c:dPt>
          <c:dLbls>
            <c:dLbl>
              <c:idx val="0"/>
              <c:delete val="1"/>
              <c:extLst>
                <c:ext xmlns:c15="http://schemas.microsoft.com/office/drawing/2012/chart" uri="{CE6537A1-D6FC-4f65-9D91-7224C49458BB}"/>
                <c:ext xmlns:c16="http://schemas.microsoft.com/office/drawing/2014/chart" uri="{C3380CC4-5D6E-409C-BE32-E72D297353CC}">
                  <c16:uniqueId val="{00000005-84A8-490F-812E-469BC7B18C12}"/>
                </c:ext>
              </c:extLst>
            </c:dLbl>
            <c:dLbl>
              <c:idx val="1"/>
              <c:delete val="1"/>
              <c:extLst>
                <c:ext xmlns:c15="http://schemas.microsoft.com/office/drawing/2012/chart" uri="{CE6537A1-D6FC-4f65-9D91-7224C49458BB}"/>
                <c:ext xmlns:c16="http://schemas.microsoft.com/office/drawing/2014/chart" uri="{C3380CC4-5D6E-409C-BE32-E72D297353CC}">
                  <c16:uniqueId val="{00000000-94ED-44B7-A804-34987FA70D2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Ecuador</c:v>
                </c:pt>
                <c:pt idx="1">
                  <c:v>Colombia</c:v>
                </c:pt>
                <c:pt idx="2">
                  <c:v>Perú</c:v>
                </c:pt>
                <c:pt idx="3">
                  <c:v>Chile</c:v>
                </c:pt>
                <c:pt idx="4">
                  <c:v>México</c:v>
                </c:pt>
              </c:strCache>
            </c:strRef>
          </c:cat>
          <c:val>
            <c:numRef>
              <c:f>Sheet1!$A$4:$E$4</c:f>
              <c:numCache>
                <c:formatCode>###0%</c:formatCode>
                <c:ptCount val="5"/>
                <c:pt idx="0">
                  <c:v>0</c:v>
                </c:pt>
                <c:pt idx="1">
                  <c:v>0</c:v>
                </c:pt>
                <c:pt idx="2">
                  <c:v>6.6666666666666666E-2</c:v>
                </c:pt>
                <c:pt idx="3">
                  <c:v>0.03</c:v>
                </c:pt>
                <c:pt idx="4">
                  <c:v>1.7241379310344827E-2</c:v>
                </c:pt>
              </c:numCache>
            </c:numRef>
          </c:val>
          <c:extLst>
            <c:ext xmlns:c16="http://schemas.microsoft.com/office/drawing/2014/chart" uri="{C3380CC4-5D6E-409C-BE32-E72D297353CC}">
              <c16:uniqueId val="{00000002-84A8-490F-812E-469BC7B18C12}"/>
            </c:ext>
          </c:extLst>
        </c:ser>
        <c:dLbls>
          <c:dLblPos val="ctr"/>
          <c:showLegendKey val="0"/>
          <c:showVal val="1"/>
          <c:showCatName val="0"/>
          <c:showSerName val="0"/>
          <c:showPercent val="0"/>
          <c:showBubbleSize val="0"/>
        </c:dLbls>
        <c:gapWidth val="31"/>
        <c:overlap val="100"/>
        <c:axId val="320801952"/>
        <c:axId val="485003352"/>
      </c:barChart>
      <c:catAx>
        <c:axId val="3208019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485003352"/>
        <c:crosses val="autoZero"/>
        <c:auto val="1"/>
        <c:lblAlgn val="ctr"/>
        <c:lblOffset val="100"/>
        <c:noMultiLvlLbl val="0"/>
      </c:catAx>
      <c:valAx>
        <c:axId val="485003352"/>
        <c:scaling>
          <c:orientation val="minMax"/>
        </c:scaling>
        <c:delete val="1"/>
        <c:axPos val="l"/>
        <c:numFmt formatCode="0%" sourceLinked="1"/>
        <c:majorTickMark val="none"/>
        <c:minorTickMark val="none"/>
        <c:tickLblPos val="nextTo"/>
        <c:crossAx val="320801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solidFill>
            <a:schemeClr val="tx1"/>
          </a:solidFill>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EC" b="1" noProof="0" dirty="0"/>
              <a:t>Prioridades sociales para los CEOs ecuatorianos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s-EC"/>
        </a:p>
      </c:txPr>
    </c:title>
    <c:autoTitleDeleted val="0"/>
    <c:plotArea>
      <c:layout/>
      <c:barChart>
        <c:barDir val="bar"/>
        <c:grouping val="clustered"/>
        <c:varyColors val="0"/>
        <c:ser>
          <c:idx val="0"/>
          <c:order val="0"/>
          <c:tx>
            <c:strRef>
              <c:f>Sheet1!$B$1</c:f>
              <c:strCache>
                <c:ptCount val="1"/>
                <c:pt idx="0">
                  <c:v>Ecuador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Altos niveles de empleo</c:v>
                </c:pt>
                <c:pt idx="1">
                  <c:v>Una fuerza laboral capacitada, educada y adaptable</c:v>
                </c:pt>
                <c:pt idx="2">
                  <c:v>La buena salud y el bienestar de los trabajadores</c:v>
                </c:pt>
                <c:pt idx="3">
                  <c:v>Un sistema fiscal eficaz</c:v>
                </c:pt>
                <c:pt idx="4">
                  <c:v>Una fuerza laboral diversa e inclusiva</c:v>
                </c:pt>
              </c:strCache>
            </c:strRef>
          </c:cat>
          <c:val>
            <c:numRef>
              <c:f>Sheet1!$B$2:$B$6</c:f>
              <c:numCache>
                <c:formatCode>###0%</c:formatCode>
                <c:ptCount val="5"/>
                <c:pt idx="0" formatCode="0%">
                  <c:v>0.66</c:v>
                </c:pt>
                <c:pt idx="1">
                  <c:v>0.59</c:v>
                </c:pt>
                <c:pt idx="2">
                  <c:v>0.51</c:v>
                </c:pt>
                <c:pt idx="3">
                  <c:v>0.28999999999999998</c:v>
                </c:pt>
                <c:pt idx="4">
                  <c:v>0.24</c:v>
                </c:pt>
              </c:numCache>
            </c:numRef>
          </c:val>
          <c:extLst>
            <c:ext xmlns:c16="http://schemas.microsoft.com/office/drawing/2014/chart" uri="{C3380CC4-5D6E-409C-BE32-E72D297353CC}">
              <c16:uniqueId val="{00000000-2F03-4B11-9008-5889F51F3BE9}"/>
            </c:ext>
          </c:extLst>
        </c:ser>
        <c:ser>
          <c:idx val="1"/>
          <c:order val="1"/>
          <c:tx>
            <c:strRef>
              <c:f>Sheet1!$C$1</c:f>
              <c:strCache>
                <c:ptCount val="1"/>
                <c:pt idx="0">
                  <c:v>Global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Altos niveles de empleo</c:v>
                </c:pt>
                <c:pt idx="1">
                  <c:v>Una fuerza laboral capacitada, educada y adaptable</c:v>
                </c:pt>
                <c:pt idx="2">
                  <c:v>La buena salud y el bienestar de los trabajadores</c:v>
                </c:pt>
                <c:pt idx="3">
                  <c:v>Un sistema fiscal eficaz</c:v>
                </c:pt>
                <c:pt idx="4">
                  <c:v>Una fuerza laboral diversa e inclusiva</c:v>
                </c:pt>
              </c:strCache>
            </c:strRef>
          </c:cat>
          <c:val>
            <c:numRef>
              <c:f>Sheet1!$C$2:$C$6</c:f>
              <c:numCache>
                <c:formatCode>###0%</c:formatCode>
                <c:ptCount val="5"/>
                <c:pt idx="0">
                  <c:v>0.24</c:v>
                </c:pt>
                <c:pt idx="1">
                  <c:v>0.61</c:v>
                </c:pt>
                <c:pt idx="2">
                  <c:v>0.46</c:v>
                </c:pt>
                <c:pt idx="3">
                  <c:v>0.18</c:v>
                </c:pt>
                <c:pt idx="4">
                  <c:v>0.36</c:v>
                </c:pt>
              </c:numCache>
            </c:numRef>
          </c:val>
          <c:extLst>
            <c:ext xmlns:c16="http://schemas.microsoft.com/office/drawing/2014/chart" uri="{C3380CC4-5D6E-409C-BE32-E72D297353CC}">
              <c16:uniqueId val="{00000001-2F03-4B11-9008-5889F51F3BE9}"/>
            </c:ext>
          </c:extLst>
        </c:ser>
        <c:dLbls>
          <c:showLegendKey val="0"/>
          <c:showVal val="0"/>
          <c:showCatName val="0"/>
          <c:showSerName val="0"/>
          <c:showPercent val="0"/>
          <c:showBubbleSize val="0"/>
        </c:dLbls>
        <c:gapWidth val="100"/>
        <c:axId val="322920456"/>
        <c:axId val="322920848"/>
      </c:barChart>
      <c:catAx>
        <c:axId val="322920456"/>
        <c:scaling>
          <c:orientation val="maxMin"/>
        </c:scaling>
        <c:delete val="0"/>
        <c:axPos val="l"/>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322920848"/>
        <c:crosses val="autoZero"/>
        <c:auto val="1"/>
        <c:lblAlgn val="ctr"/>
        <c:lblOffset val="100"/>
        <c:noMultiLvlLbl val="0"/>
      </c:catAx>
      <c:valAx>
        <c:axId val="322920848"/>
        <c:scaling>
          <c:orientation val="minMax"/>
          <c:max val="1"/>
          <c:min val="0"/>
        </c:scaling>
        <c:delete val="1"/>
        <c:axPos val="t"/>
        <c:numFmt formatCode="0%" sourceLinked="1"/>
        <c:majorTickMark val="none"/>
        <c:minorTickMark val="none"/>
        <c:tickLblPos val="nextTo"/>
        <c:crossAx val="322920456"/>
        <c:crosses val="autoZero"/>
        <c:crossBetween val="between"/>
        <c:min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solidFill>
            <a:schemeClr val="tx1"/>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s-EC" smtClean="0"/>
              <a:t>5/5/2021</a:t>
            </a:fld>
            <a:endParaRPr lang="es-EC" dirty="0"/>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s-EC" smtClean="0"/>
              <a:t>‹#›</a:t>
            </a:fld>
            <a:endParaRPr lang="es-EC" dirty="0"/>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0AB23-24A6-494C-BA00-B87242B78CB4}" type="datetimeFigureOut">
              <a:rPr lang="es-EC" smtClean="0"/>
              <a:t>5/5/2021</a:t>
            </a:fld>
            <a:endParaRPr lang="es-EC"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530D-631F-4981-98F0-E6C07C67E1A3}" type="slidenum">
              <a:rPr lang="es-EC" smtClean="0"/>
              <a:t>‹#›</a:t>
            </a:fld>
            <a:endParaRPr lang="es-EC" dirty="0"/>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5"/>
          </p:nvPr>
        </p:nvSpPr>
        <p:spPr/>
        <p:txBody>
          <a:bodyPr/>
          <a:lstStyle/>
          <a:p>
            <a:fld id="{20CA530D-631F-4981-98F0-E6C07C67E1A3}" type="slidenum">
              <a:rPr lang="es-EC" smtClean="0"/>
              <a:t>2</a:t>
            </a:fld>
            <a:endParaRPr lang="es-EC" dirty="0"/>
          </a:p>
        </p:txBody>
      </p:sp>
    </p:spTree>
    <p:extLst>
      <p:ext uri="{BB962C8B-B14F-4D97-AF65-F5344CB8AC3E}">
        <p14:creationId xmlns:p14="http://schemas.microsoft.com/office/powerpoint/2010/main" val="313057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5"/>
          </p:nvPr>
        </p:nvSpPr>
        <p:spPr/>
        <p:txBody>
          <a:bodyPr/>
          <a:lstStyle/>
          <a:p>
            <a:fld id="{20CA530D-631F-4981-98F0-E6C07C67E1A3}" type="slidenum">
              <a:rPr lang="es-EC" smtClean="0"/>
              <a:t>3</a:t>
            </a:fld>
            <a:endParaRPr lang="es-EC" dirty="0"/>
          </a:p>
        </p:txBody>
      </p:sp>
    </p:spTree>
    <p:extLst>
      <p:ext uri="{BB962C8B-B14F-4D97-AF65-F5344CB8AC3E}">
        <p14:creationId xmlns:p14="http://schemas.microsoft.com/office/powerpoint/2010/main" val="409485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5"/>
          </p:nvPr>
        </p:nvSpPr>
        <p:spPr/>
        <p:txBody>
          <a:bodyPr/>
          <a:lstStyle/>
          <a:p>
            <a:fld id="{20CA530D-631F-4981-98F0-E6C07C67E1A3}" type="slidenum">
              <a:rPr lang="es-EC" smtClean="0"/>
              <a:t>4</a:t>
            </a:fld>
            <a:endParaRPr lang="es-EC" dirty="0"/>
          </a:p>
        </p:txBody>
      </p:sp>
    </p:spTree>
    <p:extLst>
      <p:ext uri="{BB962C8B-B14F-4D97-AF65-F5344CB8AC3E}">
        <p14:creationId xmlns:p14="http://schemas.microsoft.com/office/powerpoint/2010/main" val="126370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CA530D-631F-4981-98F0-E6C07C67E1A3}" type="slidenum">
              <a:rPr lang="es-EC" smtClean="0"/>
              <a:t>6</a:t>
            </a:fld>
            <a:endParaRPr lang="es-EC" dirty="0"/>
          </a:p>
        </p:txBody>
      </p:sp>
    </p:spTree>
    <p:extLst>
      <p:ext uri="{BB962C8B-B14F-4D97-AF65-F5344CB8AC3E}">
        <p14:creationId xmlns:p14="http://schemas.microsoft.com/office/powerpoint/2010/main" val="257616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CA530D-631F-4981-98F0-E6C07C67E1A3}" type="slidenum">
              <a:rPr lang="es-EC" smtClean="0"/>
              <a:t>8</a:t>
            </a:fld>
            <a:endParaRPr lang="es-EC" dirty="0"/>
          </a:p>
        </p:txBody>
      </p:sp>
    </p:spTree>
    <p:extLst>
      <p:ext uri="{BB962C8B-B14F-4D97-AF65-F5344CB8AC3E}">
        <p14:creationId xmlns:p14="http://schemas.microsoft.com/office/powerpoint/2010/main" val="339337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5"/>
          </p:nvPr>
        </p:nvSpPr>
        <p:spPr/>
        <p:txBody>
          <a:bodyPr/>
          <a:lstStyle/>
          <a:p>
            <a:fld id="{20CA530D-631F-4981-98F0-E6C07C67E1A3}" type="slidenum">
              <a:rPr lang="es-EC" smtClean="0"/>
              <a:t>9</a:t>
            </a:fld>
            <a:endParaRPr lang="es-EC" dirty="0"/>
          </a:p>
        </p:txBody>
      </p:sp>
    </p:spTree>
    <p:extLst>
      <p:ext uri="{BB962C8B-B14F-4D97-AF65-F5344CB8AC3E}">
        <p14:creationId xmlns:p14="http://schemas.microsoft.com/office/powerpoint/2010/main" val="181618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5"/>
          </p:nvPr>
        </p:nvSpPr>
        <p:spPr/>
        <p:txBody>
          <a:bodyPr/>
          <a:lstStyle/>
          <a:p>
            <a:fld id="{20CA530D-631F-4981-98F0-E6C07C67E1A3}" type="slidenum">
              <a:rPr lang="es-EC" smtClean="0"/>
              <a:t>11</a:t>
            </a:fld>
            <a:endParaRPr lang="es-EC" dirty="0"/>
          </a:p>
        </p:txBody>
      </p:sp>
    </p:spTree>
    <p:extLst>
      <p:ext uri="{BB962C8B-B14F-4D97-AF65-F5344CB8AC3E}">
        <p14:creationId xmlns:p14="http://schemas.microsoft.com/office/powerpoint/2010/main" val="108871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s-EC"/>
              <a:t>[Presentation title]</a:t>
            </a:r>
            <a:endParaRPr lang="es-EC" dirty="0"/>
          </a:p>
        </p:txBody>
      </p:sp>
      <p:sp>
        <p:nvSpPr>
          <p:cNvPr id="13" name="Subtitle">
            <a:extLst>
              <a:ext uri="{FF2B5EF4-FFF2-40B4-BE49-F238E27FC236}">
                <a16:creationId xmlns:a16="http://schemas.microsoft.com/office/drawing/2014/main" id="{62C9C6A0-E585-3746-819C-6C91E3E793F0}"/>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s-EC"/>
              <a:t>[Presentation subtitle]</a:t>
            </a:r>
            <a:endParaRPr lang="es-EC" dirty="0"/>
          </a:p>
        </p:txBody>
      </p:sp>
      <p:sp>
        <p:nvSpPr>
          <p:cNvPr id="9" name="Rectangle 8"/>
          <p:cNvSpPr/>
          <p:nvPr/>
        </p:nvSpPr>
        <p:spPr bwMode="hidden">
          <a:xfrm>
            <a:off x="-1" y="0"/>
            <a:ext cx="6126163"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Rectangle 9"/>
          <p:cNvSpPr/>
          <p:nvPr/>
        </p:nvSpPr>
        <p:spPr bwMode="hidden">
          <a:xfrm>
            <a:off x="-1" y="3429000"/>
            <a:ext cx="6126163"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1" name="Rectangle 10"/>
          <p:cNvSpPr/>
          <p:nvPr/>
        </p:nvSpPr>
        <p:spPr bwMode="hidden">
          <a:xfrm>
            <a:off x="6126163" y="0"/>
            <a:ext cx="3017837"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pic>
        <p:nvPicPr>
          <p:cNvPr id="8" name="Picture">
            <a:extLst>
              <a:ext uri="{FF2B5EF4-FFF2-40B4-BE49-F238E27FC236}">
                <a16:creationId xmlns:a16="http://schemas.microsoft.com/office/drawing/2014/main" id="{9C024489-97EC-1D48-A1FA-019C1228618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gray">
          <a:xfrm>
            <a:off x="201168" y="5330952"/>
            <a:ext cx="1636776" cy="1351185"/>
          </a:xfrm>
          <a:prstGeom prst="rect">
            <a:avLst/>
          </a:prstGeom>
        </p:spPr>
      </p:pic>
    </p:spTree>
    <p:extLst>
      <p:ext uri="{BB962C8B-B14F-4D97-AF65-F5344CB8AC3E}">
        <p14:creationId xmlns:p14="http://schemas.microsoft.com/office/powerpoint/2010/main" val="254223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4" name="Presentation Title">
            <a:extLst>
              <a:ext uri="{FF2B5EF4-FFF2-40B4-BE49-F238E27FC236}">
                <a16:creationId xmlns:a16="http://schemas.microsoft.com/office/drawing/2014/main" id="{1C978FA1-EAC0-3045-9A47-86344B2E47D1}"/>
              </a:ext>
            </a:extLst>
          </p:cNvPr>
          <p:cNvSpPr>
            <a:spLocks noGrp="1"/>
          </p:cNvSpPr>
          <p:nvPr>
            <p:ph type="title" hasCustomPrompt="1"/>
          </p:nvPr>
        </p:nvSpPr>
        <p:spPr>
          <a:xfrm>
            <a:off x="457200" y="457200"/>
            <a:ext cx="3979863" cy="1371600"/>
          </a:xfrm>
        </p:spPr>
        <p:txBody>
          <a:bodyPr/>
          <a:lstStyle>
            <a:lvl1pPr>
              <a:defRPr/>
            </a:lvl1pPr>
          </a:lstStyle>
          <a:p>
            <a:r>
              <a:rPr lang="es-EC"/>
              <a:t>[Slide title]</a:t>
            </a:r>
            <a:endParaRPr lang="es-EC" dirty="0"/>
          </a:p>
        </p:txBody>
      </p:sp>
      <p:sp>
        <p:nvSpPr>
          <p:cNvPr id="3" name="Content Placeholder 2"/>
          <p:cNvSpPr>
            <a:spLocks noGrp="1"/>
          </p:cNvSpPr>
          <p:nvPr>
            <p:ph sz="half" idx="1"/>
          </p:nvPr>
        </p:nvSpPr>
        <p:spPr>
          <a:xfrm>
            <a:off x="457199" y="2103439"/>
            <a:ext cx="3979863" cy="4068761"/>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Picture Placeholder"/>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5" name="Footer">
            <a:extLst>
              <a:ext uri="{FF2B5EF4-FFF2-40B4-BE49-F238E27FC236}">
                <a16:creationId xmlns:a16="http://schemas.microsoft.com/office/drawing/2014/main" id="{99FAA0BA-4777-D54A-A258-BF437202A9CB}"/>
              </a:ext>
            </a:extLst>
          </p:cNvPr>
          <p:cNvSpPr>
            <a:spLocks noGrp="1"/>
          </p:cNvSpPr>
          <p:nvPr>
            <p:ph type="ftr" sz="quarter" idx="17"/>
          </p:nvPr>
        </p:nvSpPr>
        <p:spPr/>
        <p:txBody>
          <a:bodyPr/>
          <a:lstStyle/>
          <a:p>
            <a:pPr algn="l"/>
            <a:r>
              <a:rPr lang="es-EC" dirty="0"/>
              <a:t>24ª Encuesta Mundial de CEOs de PwC</a:t>
            </a:r>
          </a:p>
        </p:txBody>
      </p:sp>
      <p:sp>
        <p:nvSpPr>
          <p:cNvPr id="2" name="Date">
            <a:extLst>
              <a:ext uri="{FF2B5EF4-FFF2-40B4-BE49-F238E27FC236}">
                <a16:creationId xmlns:a16="http://schemas.microsoft.com/office/drawing/2014/main" id="{3FA0B937-EBBB-2C4A-9879-98B17C184466}"/>
              </a:ext>
            </a:extLst>
          </p:cNvPr>
          <p:cNvSpPr>
            <a:spLocks noGrp="1"/>
          </p:cNvSpPr>
          <p:nvPr>
            <p:ph type="dt" sz="half" idx="16"/>
          </p:nvPr>
        </p:nvSpPr>
        <p:spPr/>
        <p:txBody>
          <a:bodyPr/>
          <a:lstStyle>
            <a:lvl1pPr>
              <a:defRPr>
                <a:solidFill>
                  <a:schemeClr val="bg1"/>
                </a:solidFill>
              </a:defRPr>
            </a:lvl1pPr>
          </a:lstStyle>
          <a:p>
            <a:r>
              <a:rPr lang="es-EC"/>
              <a:t>mayo 2021</a:t>
            </a:r>
            <a:endParaRPr lang="es-EC" dirty="0"/>
          </a:p>
        </p:txBody>
      </p:sp>
      <p:sp>
        <p:nvSpPr>
          <p:cNvPr id="6" name="Slide Number">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162387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B43004BF-925A-4DF2-B8A0-5CC4336C3B85}"/>
              </a:ext>
            </a:extLst>
          </p:cNvPr>
          <p:cNvSpPr>
            <a:spLocks noGrp="1"/>
          </p:cNvSpPr>
          <p:nvPr>
            <p:ph type="title" hasCustomPrompt="1"/>
          </p:nvPr>
        </p:nvSpPr>
        <p:spPr>
          <a:xfrm>
            <a:off x="457200" y="457200"/>
            <a:ext cx="3979863" cy="457200"/>
          </a:xfrm>
        </p:spPr>
        <p:txBody>
          <a:bodyPr/>
          <a:lstStyle>
            <a:lvl1pPr>
              <a:defRPr/>
            </a:lvl1pPr>
          </a:lstStyle>
          <a:p>
            <a:r>
              <a:rPr lang="es-EC"/>
              <a:t>[Slide title]</a:t>
            </a:r>
            <a:endParaRPr lang="es-EC" dirty="0"/>
          </a:p>
        </p:txBody>
      </p:sp>
      <p:sp>
        <p:nvSpPr>
          <p:cNvPr id="8" name="Subtitle">
            <a:extLst>
              <a:ext uri="{FF2B5EF4-FFF2-40B4-BE49-F238E27FC236}">
                <a16:creationId xmlns:a16="http://schemas.microsoft.com/office/drawing/2014/main" id="{625BEF2B-B778-F648-906D-FCF25EE822D2}"/>
              </a:ext>
            </a:extLst>
          </p:cNvPr>
          <p:cNvSpPr>
            <a:spLocks noGrp="1"/>
          </p:cNvSpPr>
          <p:nvPr>
            <p:ph type="subTitle" idx="16" hasCustomPrompt="1"/>
          </p:nvPr>
        </p:nvSpPr>
        <p:spPr>
          <a:xfrm>
            <a:off x="457200" y="914401"/>
            <a:ext cx="397986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sz="half" idx="1"/>
          </p:nvPr>
        </p:nvSpPr>
        <p:spPr>
          <a:xfrm>
            <a:off x="457199" y="2103438"/>
            <a:ext cx="3979863"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Picture Placeholder"/>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11" name="Footer">
            <a:extLst>
              <a:ext uri="{FF2B5EF4-FFF2-40B4-BE49-F238E27FC236}">
                <a16:creationId xmlns:a16="http://schemas.microsoft.com/office/drawing/2014/main" id="{13F959D8-0375-4A28-B094-A8B49FF17DE5}"/>
              </a:ext>
            </a:extLst>
          </p:cNvPr>
          <p:cNvSpPr>
            <a:spLocks noGrp="1"/>
          </p:cNvSpPr>
          <p:nvPr>
            <p:ph type="ftr" sz="quarter" idx="17"/>
          </p:nvPr>
        </p:nvSpPr>
        <p:spPr>
          <a:xfrm>
            <a:off x="455295" y="6355080"/>
            <a:ext cx="3981768" cy="137160"/>
          </a:xfrm>
        </p:spPr>
        <p:txBody>
          <a:bodyPr/>
          <a:lstStyle/>
          <a:p>
            <a:pPr algn="l"/>
            <a:r>
              <a:rPr lang="es-EC" dirty="0"/>
              <a:t>24ª Encuesta Mundial de CEOs de PwC</a:t>
            </a:r>
          </a:p>
        </p:txBody>
      </p:sp>
      <p:sp>
        <p:nvSpPr>
          <p:cNvPr id="12" name="Date">
            <a:extLst>
              <a:ext uri="{FF2B5EF4-FFF2-40B4-BE49-F238E27FC236}">
                <a16:creationId xmlns:a16="http://schemas.microsoft.com/office/drawing/2014/main" id="{AB1F526A-9FF4-4FDA-89FC-4300168226AE}"/>
              </a:ext>
            </a:extLst>
          </p:cNvPr>
          <p:cNvSpPr>
            <a:spLocks noGrp="1"/>
          </p:cNvSpPr>
          <p:nvPr>
            <p:ph type="dt" sz="half" idx="18"/>
          </p:nvPr>
        </p:nvSpPr>
        <p:spPr>
          <a:xfrm>
            <a:off x="7406640" y="6355080"/>
            <a:ext cx="1280160" cy="137160"/>
          </a:xfrm>
        </p:spPr>
        <p:txBody>
          <a:bodyPr/>
          <a:lstStyle>
            <a:lvl1pPr>
              <a:defRPr>
                <a:solidFill>
                  <a:schemeClr val="bg1"/>
                </a:solidFill>
              </a:defRPr>
            </a:lvl1pPr>
          </a:lstStyle>
          <a:p>
            <a:r>
              <a:rPr lang="es-EC"/>
              <a:t>mayo 2021</a:t>
            </a:r>
            <a:endParaRPr lang="es-EC" dirty="0"/>
          </a:p>
        </p:txBody>
      </p:sp>
      <p:sp>
        <p:nvSpPr>
          <p:cNvPr id="13" name="Slide Number">
            <a:extLst>
              <a:ext uri="{FF2B5EF4-FFF2-40B4-BE49-F238E27FC236}">
                <a16:creationId xmlns:a16="http://schemas.microsoft.com/office/drawing/2014/main" id="{0ED59492-0EA8-459E-A6DE-561BE2E2D37F}"/>
              </a:ext>
            </a:extLst>
          </p:cNvPr>
          <p:cNvSpPr>
            <a:spLocks noGrp="1"/>
          </p:cNvSpPr>
          <p:nvPr>
            <p:ph type="sldNum" sz="quarter" idx="15"/>
          </p:nvPr>
        </p:nvSpPr>
        <p:spPr bwMode="gray">
          <a:xfrm>
            <a:off x="7406640" y="6492240"/>
            <a:ext cx="1280160" cy="137160"/>
          </a:xfrm>
        </p:spPr>
        <p:txBody>
          <a:bodyPr/>
          <a:lstStyle>
            <a:lvl1pPr>
              <a:defRPr>
                <a:solidFill>
                  <a:schemeClr val="bg1"/>
                </a:solidFill>
              </a:defRPr>
            </a:lvl1p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55611129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5B7BB87D-456D-A14C-A13C-9C93F9C52DD7}"/>
              </a:ext>
            </a:extLst>
          </p:cNvPr>
          <p:cNvSpPr>
            <a:spLocks noGrp="1"/>
          </p:cNvSpPr>
          <p:nvPr>
            <p:ph type="title" hasCustomPrompt="1"/>
          </p:nvPr>
        </p:nvSpPr>
        <p:spPr/>
        <p:txBody>
          <a:bodyPr/>
          <a:lstStyle>
            <a:lvl1pPr>
              <a:defRPr/>
            </a:lvl1pPr>
          </a:lstStyle>
          <a:p>
            <a:r>
              <a:rPr lang="es-EC"/>
              <a:t>[Slide title]</a:t>
            </a:r>
            <a:endParaRPr lang="es-EC" dirty="0"/>
          </a:p>
        </p:txBody>
      </p:sp>
      <p:sp>
        <p:nvSpPr>
          <p:cNvPr id="3" name="Content Placeholder 2"/>
          <p:cNvSpPr>
            <a:spLocks noGrp="1"/>
          </p:cNvSpPr>
          <p:nvPr>
            <p:ph sz="half" idx="1"/>
          </p:nvPr>
        </p:nvSpPr>
        <p:spPr>
          <a:xfrm>
            <a:off x="457200" y="2103438"/>
            <a:ext cx="2560638"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4" name="Content Placeholder 3"/>
          <p:cNvSpPr>
            <a:spLocks noGrp="1"/>
          </p:cNvSpPr>
          <p:nvPr>
            <p:ph sz="half" idx="2"/>
          </p:nvPr>
        </p:nvSpPr>
        <p:spPr>
          <a:xfrm>
            <a:off x="3292475" y="2103438"/>
            <a:ext cx="2559050"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2" name="Content Placeholder 4"/>
          <p:cNvSpPr>
            <a:spLocks noGrp="1"/>
          </p:cNvSpPr>
          <p:nvPr>
            <p:ph sz="half" idx="13"/>
          </p:nvPr>
        </p:nvSpPr>
        <p:spPr>
          <a:xfrm>
            <a:off x="6126163" y="2103438"/>
            <a:ext cx="2560637"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Footer">
            <a:extLst>
              <a:ext uri="{FF2B5EF4-FFF2-40B4-BE49-F238E27FC236}">
                <a16:creationId xmlns:a16="http://schemas.microsoft.com/office/drawing/2014/main" id="{EF6AB711-279D-4F87-985D-D8A294182F60}"/>
              </a:ext>
            </a:extLst>
          </p:cNvPr>
          <p:cNvSpPr>
            <a:spLocks noGrp="1"/>
          </p:cNvSpPr>
          <p:nvPr>
            <p:ph type="ftr" sz="quarter" idx="14"/>
          </p:nvPr>
        </p:nvSpPr>
        <p:spPr>
          <a:xfrm>
            <a:off x="455295" y="6355080"/>
            <a:ext cx="3981768" cy="137160"/>
          </a:xfrm>
        </p:spPr>
        <p:txBody>
          <a:bodyPr/>
          <a:lstStyle/>
          <a:p>
            <a:pPr algn="l"/>
            <a:r>
              <a:rPr lang="es-EC" dirty="0"/>
              <a:t>24ª Encuesta Mundial de CEOs de PwC</a:t>
            </a:r>
          </a:p>
        </p:txBody>
      </p:sp>
      <p:sp>
        <p:nvSpPr>
          <p:cNvPr id="10" name="Date">
            <a:extLst>
              <a:ext uri="{FF2B5EF4-FFF2-40B4-BE49-F238E27FC236}">
                <a16:creationId xmlns:a16="http://schemas.microsoft.com/office/drawing/2014/main" id="{A939FF84-ED58-4D34-B323-5927407770BF}"/>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1" name="Slide Number">
            <a:extLst>
              <a:ext uri="{FF2B5EF4-FFF2-40B4-BE49-F238E27FC236}">
                <a16:creationId xmlns:a16="http://schemas.microsoft.com/office/drawing/2014/main" id="{AB3BE7B9-7930-4B69-98B5-DD5282D24D2A}"/>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32301901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BB72BBAB-F964-4DC3-887D-87078A0AD02E}"/>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9" name="Subtitle">
            <a:extLst>
              <a:ext uri="{FF2B5EF4-FFF2-40B4-BE49-F238E27FC236}">
                <a16:creationId xmlns:a16="http://schemas.microsoft.com/office/drawing/2014/main" id="{4BBA471B-8B6C-2C4D-A9FD-ABED805E2FE7}"/>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sz="half" idx="1"/>
          </p:nvPr>
        </p:nvSpPr>
        <p:spPr>
          <a:xfrm>
            <a:off x="457200" y="2103439"/>
            <a:ext cx="2560638"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4" name="Content Placeholder 3"/>
          <p:cNvSpPr>
            <a:spLocks noGrp="1"/>
          </p:cNvSpPr>
          <p:nvPr>
            <p:ph sz="half" idx="2"/>
          </p:nvPr>
        </p:nvSpPr>
        <p:spPr>
          <a:xfrm>
            <a:off x="3292475" y="2103439"/>
            <a:ext cx="2559050"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2" name="Content Placeholder 4"/>
          <p:cNvSpPr>
            <a:spLocks noGrp="1"/>
          </p:cNvSpPr>
          <p:nvPr>
            <p:ph sz="half" idx="13"/>
          </p:nvPr>
        </p:nvSpPr>
        <p:spPr>
          <a:xfrm>
            <a:off x="6126163" y="2103439"/>
            <a:ext cx="2560637"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1" name="Footer">
            <a:extLst>
              <a:ext uri="{FF2B5EF4-FFF2-40B4-BE49-F238E27FC236}">
                <a16:creationId xmlns:a16="http://schemas.microsoft.com/office/drawing/2014/main" id="{2895F0BA-141F-400C-9282-9DE111F0CEB9}"/>
              </a:ext>
            </a:extLst>
          </p:cNvPr>
          <p:cNvSpPr>
            <a:spLocks noGrp="1"/>
          </p:cNvSpPr>
          <p:nvPr>
            <p:ph type="ftr" sz="quarter" idx="14"/>
          </p:nvPr>
        </p:nvSpPr>
        <p:spPr>
          <a:xfrm>
            <a:off x="455295" y="6355080"/>
            <a:ext cx="3981768" cy="137160"/>
          </a:xfrm>
        </p:spPr>
        <p:txBody>
          <a:bodyPr/>
          <a:lstStyle/>
          <a:p>
            <a:pPr algn="l"/>
            <a:r>
              <a:rPr lang="es-EC" dirty="0"/>
              <a:t>24ª Encuesta Mundial de CEOs de PwC</a:t>
            </a:r>
          </a:p>
        </p:txBody>
      </p:sp>
      <p:sp>
        <p:nvSpPr>
          <p:cNvPr id="13" name="Date">
            <a:extLst>
              <a:ext uri="{FF2B5EF4-FFF2-40B4-BE49-F238E27FC236}">
                <a16:creationId xmlns:a16="http://schemas.microsoft.com/office/drawing/2014/main" id="{3E0B49FC-5957-4C98-AFE0-EABA075D8452}"/>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4" name="Slide Number">
            <a:extLst>
              <a:ext uri="{FF2B5EF4-FFF2-40B4-BE49-F238E27FC236}">
                <a16:creationId xmlns:a16="http://schemas.microsoft.com/office/drawing/2014/main" id="{7DD4AED1-D0B9-45E2-8089-851194C5816C}"/>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55285606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id="{612A531C-8DF1-4E19-9063-F941901BBCFE}"/>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3" name="Content Placeholder 2"/>
          <p:cNvSpPr>
            <a:spLocks noGrp="1"/>
          </p:cNvSpPr>
          <p:nvPr>
            <p:ph sz="half" idx="1"/>
          </p:nvPr>
        </p:nvSpPr>
        <p:spPr>
          <a:xfrm>
            <a:off x="457200"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4" name="Content Placeholder 3"/>
          <p:cNvSpPr>
            <a:spLocks noGrp="1"/>
          </p:cNvSpPr>
          <p:nvPr>
            <p:ph sz="half" idx="2"/>
          </p:nvPr>
        </p:nvSpPr>
        <p:spPr>
          <a:xfrm>
            <a:off x="2584704"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6" name="Content Placeholder 4"/>
          <p:cNvSpPr>
            <a:spLocks noGrp="1"/>
          </p:cNvSpPr>
          <p:nvPr>
            <p:ph sz="half" idx="13"/>
          </p:nvPr>
        </p:nvSpPr>
        <p:spPr>
          <a:xfrm>
            <a:off x="4712208"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7" name="Content Placeholder 5"/>
          <p:cNvSpPr>
            <a:spLocks noGrp="1"/>
          </p:cNvSpPr>
          <p:nvPr>
            <p:ph sz="half" idx="14"/>
          </p:nvPr>
        </p:nvSpPr>
        <p:spPr>
          <a:xfrm>
            <a:off x="6839712"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2" name="Footer">
            <a:extLst>
              <a:ext uri="{FF2B5EF4-FFF2-40B4-BE49-F238E27FC236}">
                <a16:creationId xmlns:a16="http://schemas.microsoft.com/office/drawing/2014/main" id="{83B835F3-EA86-475B-94AE-686F9253AA82}"/>
              </a:ext>
            </a:extLst>
          </p:cNvPr>
          <p:cNvSpPr>
            <a:spLocks noGrp="1"/>
          </p:cNvSpPr>
          <p:nvPr>
            <p:ph type="ftr" sz="quarter" idx="15"/>
          </p:nvPr>
        </p:nvSpPr>
        <p:spPr>
          <a:xfrm>
            <a:off x="455295" y="6355080"/>
            <a:ext cx="3981768" cy="137160"/>
          </a:xfrm>
        </p:spPr>
        <p:txBody>
          <a:bodyPr/>
          <a:lstStyle/>
          <a:p>
            <a:pPr algn="l"/>
            <a:r>
              <a:rPr lang="es-EC" dirty="0"/>
              <a:t>24ª Encuesta Mundial de CEOs de PwC</a:t>
            </a:r>
          </a:p>
        </p:txBody>
      </p:sp>
      <p:sp>
        <p:nvSpPr>
          <p:cNvPr id="13" name="Date">
            <a:extLst>
              <a:ext uri="{FF2B5EF4-FFF2-40B4-BE49-F238E27FC236}">
                <a16:creationId xmlns:a16="http://schemas.microsoft.com/office/drawing/2014/main" id="{CD098658-C9A0-4310-93B5-906C205BC687}"/>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4" name="Slide Number">
            <a:extLst>
              <a:ext uri="{FF2B5EF4-FFF2-40B4-BE49-F238E27FC236}">
                <a16:creationId xmlns:a16="http://schemas.microsoft.com/office/drawing/2014/main" id="{92F883A0-7F48-4D00-94D8-65331FD756A4}"/>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13966472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id="{CF9DEBEA-55DC-4347-964D-4964523D74E4}"/>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12" name="Subtitle">
            <a:extLst>
              <a:ext uri="{FF2B5EF4-FFF2-40B4-BE49-F238E27FC236}">
                <a16:creationId xmlns:a16="http://schemas.microsoft.com/office/drawing/2014/main" id="{9A86DADC-1E4D-0B4A-978D-A20076E27A6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sz="half" idx="1"/>
          </p:nvPr>
        </p:nvSpPr>
        <p:spPr>
          <a:xfrm>
            <a:off x="457200"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4" name="Content Placeholder 3"/>
          <p:cNvSpPr>
            <a:spLocks noGrp="1"/>
          </p:cNvSpPr>
          <p:nvPr>
            <p:ph sz="half" idx="2"/>
          </p:nvPr>
        </p:nvSpPr>
        <p:spPr>
          <a:xfrm>
            <a:off x="2584704"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6" name="Content Placeholder 4"/>
          <p:cNvSpPr>
            <a:spLocks noGrp="1"/>
          </p:cNvSpPr>
          <p:nvPr>
            <p:ph sz="half" idx="13"/>
          </p:nvPr>
        </p:nvSpPr>
        <p:spPr>
          <a:xfrm>
            <a:off x="4712208"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7" name="Content Placeholder 5"/>
          <p:cNvSpPr>
            <a:spLocks noGrp="1"/>
          </p:cNvSpPr>
          <p:nvPr>
            <p:ph sz="half" idx="14"/>
          </p:nvPr>
        </p:nvSpPr>
        <p:spPr>
          <a:xfrm>
            <a:off x="6839712" y="2103438"/>
            <a:ext cx="1847088" cy="4068762"/>
          </a:xfrm>
        </p:spPr>
        <p:txBody>
          <a:bodyPr/>
          <a:lstStyle>
            <a:lvl1pPr>
              <a:defRPr sz="1400"/>
            </a:lvl1pPr>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3" name="Footer">
            <a:extLst>
              <a:ext uri="{FF2B5EF4-FFF2-40B4-BE49-F238E27FC236}">
                <a16:creationId xmlns:a16="http://schemas.microsoft.com/office/drawing/2014/main" id="{B37BDF84-127B-4B24-BB13-A1C299FD859E}"/>
              </a:ext>
            </a:extLst>
          </p:cNvPr>
          <p:cNvSpPr>
            <a:spLocks noGrp="1"/>
          </p:cNvSpPr>
          <p:nvPr>
            <p:ph type="ftr" sz="quarter" idx="17"/>
          </p:nvPr>
        </p:nvSpPr>
        <p:spPr>
          <a:xfrm>
            <a:off x="455295" y="6355080"/>
            <a:ext cx="3981768" cy="137160"/>
          </a:xfrm>
        </p:spPr>
        <p:txBody>
          <a:bodyPr/>
          <a:lstStyle/>
          <a:p>
            <a:pPr algn="l"/>
            <a:r>
              <a:rPr lang="es-EC" dirty="0"/>
              <a:t>24ª Encuesta Mundial de CEOs de PwC</a:t>
            </a:r>
          </a:p>
        </p:txBody>
      </p:sp>
      <p:sp>
        <p:nvSpPr>
          <p:cNvPr id="14" name="Date">
            <a:extLst>
              <a:ext uri="{FF2B5EF4-FFF2-40B4-BE49-F238E27FC236}">
                <a16:creationId xmlns:a16="http://schemas.microsoft.com/office/drawing/2014/main" id="{ACBC62FD-3994-4541-B8CE-69E42A3B8E96}"/>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5" name="Slide Number">
            <a:extLst>
              <a:ext uri="{FF2B5EF4-FFF2-40B4-BE49-F238E27FC236}">
                <a16:creationId xmlns:a16="http://schemas.microsoft.com/office/drawing/2014/main" id="{A2E16132-E335-4D1F-B7B1-E1A134BBE1B4}"/>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54347932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id="{85E513ED-FE14-4FCC-BB60-83BDD360C710}"/>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3" name="Content Placeholder 2"/>
          <p:cNvSpPr>
            <a:spLocks noGrp="1"/>
          </p:cNvSpPr>
          <p:nvPr>
            <p:ph sz="half" idx="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4" name="Content Placeholder 3"/>
          <p:cNvSpPr>
            <a:spLocks noGrp="1"/>
          </p:cNvSpPr>
          <p:nvPr>
            <p:ph sz="half" idx="2"/>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6" name="Content Placeholder 4"/>
          <p:cNvSpPr>
            <a:spLocks noGrp="1"/>
          </p:cNvSpPr>
          <p:nvPr>
            <p:ph sz="half" idx="13"/>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7" name="Content Placeholder 5"/>
          <p:cNvSpPr>
            <a:spLocks noGrp="1"/>
          </p:cNvSpPr>
          <p:nvPr>
            <p:ph sz="half" idx="14"/>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9" name="Content Placeholder 6"/>
          <p:cNvSpPr>
            <a:spLocks noGrp="1"/>
          </p:cNvSpPr>
          <p:nvPr>
            <p:ph sz="half" idx="15"/>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3" name="Footer">
            <a:extLst>
              <a:ext uri="{FF2B5EF4-FFF2-40B4-BE49-F238E27FC236}">
                <a16:creationId xmlns:a16="http://schemas.microsoft.com/office/drawing/2014/main" id="{DF9B2412-2B9A-4EBC-AC3B-2772F46B620F}"/>
              </a:ext>
            </a:extLst>
          </p:cNvPr>
          <p:cNvSpPr>
            <a:spLocks noGrp="1"/>
          </p:cNvSpPr>
          <p:nvPr>
            <p:ph type="ftr" sz="quarter" idx="16"/>
          </p:nvPr>
        </p:nvSpPr>
        <p:spPr>
          <a:xfrm>
            <a:off x="455295" y="6355080"/>
            <a:ext cx="3981768" cy="137160"/>
          </a:xfrm>
        </p:spPr>
        <p:txBody>
          <a:bodyPr/>
          <a:lstStyle/>
          <a:p>
            <a:pPr algn="l"/>
            <a:r>
              <a:rPr lang="es-EC" dirty="0"/>
              <a:t>24ª Encuesta Mundial de CEOs de PwC</a:t>
            </a:r>
          </a:p>
        </p:txBody>
      </p:sp>
      <p:sp>
        <p:nvSpPr>
          <p:cNvPr id="14" name="Date">
            <a:extLst>
              <a:ext uri="{FF2B5EF4-FFF2-40B4-BE49-F238E27FC236}">
                <a16:creationId xmlns:a16="http://schemas.microsoft.com/office/drawing/2014/main" id="{CF73E2AE-F314-4ADB-92F5-96A6A43101A8}"/>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5" name="Slide Number">
            <a:extLst>
              <a:ext uri="{FF2B5EF4-FFF2-40B4-BE49-F238E27FC236}">
                <a16:creationId xmlns:a16="http://schemas.microsoft.com/office/drawing/2014/main" id="{57D31D65-5BE4-4EBE-8A6B-C18E30BE80C8}"/>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04570719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id="{44BEB6D2-97C0-4391-A356-6E8DC19D5288}"/>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13" name="Subtitle">
            <a:extLst>
              <a:ext uri="{FF2B5EF4-FFF2-40B4-BE49-F238E27FC236}">
                <a16:creationId xmlns:a16="http://schemas.microsoft.com/office/drawing/2014/main" id="{3BA33940-D382-444B-8FCE-5D192E55F2A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sz="half" idx="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4" name="Content Placeholder 3"/>
          <p:cNvSpPr>
            <a:spLocks noGrp="1"/>
          </p:cNvSpPr>
          <p:nvPr>
            <p:ph sz="half" idx="2"/>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6" name="Content Placeholder 4"/>
          <p:cNvSpPr>
            <a:spLocks noGrp="1"/>
          </p:cNvSpPr>
          <p:nvPr>
            <p:ph sz="half" idx="13"/>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7" name="Content Placeholder 5"/>
          <p:cNvSpPr>
            <a:spLocks noGrp="1"/>
          </p:cNvSpPr>
          <p:nvPr>
            <p:ph sz="half" idx="14"/>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9" name="Content Placeholder 6"/>
          <p:cNvSpPr>
            <a:spLocks noGrp="1"/>
          </p:cNvSpPr>
          <p:nvPr>
            <p:ph sz="half" idx="15"/>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4" name="Footer">
            <a:extLst>
              <a:ext uri="{FF2B5EF4-FFF2-40B4-BE49-F238E27FC236}">
                <a16:creationId xmlns:a16="http://schemas.microsoft.com/office/drawing/2014/main" id="{87EC45C9-5FE2-4595-A40A-34250C162D7D}"/>
              </a:ext>
            </a:extLst>
          </p:cNvPr>
          <p:cNvSpPr>
            <a:spLocks noGrp="1"/>
          </p:cNvSpPr>
          <p:nvPr>
            <p:ph type="ftr" sz="quarter" idx="17"/>
          </p:nvPr>
        </p:nvSpPr>
        <p:spPr>
          <a:xfrm>
            <a:off x="455295" y="6355080"/>
            <a:ext cx="3981768" cy="137160"/>
          </a:xfrm>
        </p:spPr>
        <p:txBody>
          <a:bodyPr/>
          <a:lstStyle/>
          <a:p>
            <a:pPr algn="l"/>
            <a:r>
              <a:rPr lang="es-EC" dirty="0"/>
              <a:t>24ª Encuesta Mundial de CEOs de PwC</a:t>
            </a:r>
          </a:p>
        </p:txBody>
      </p:sp>
      <p:sp>
        <p:nvSpPr>
          <p:cNvPr id="15" name="Date">
            <a:extLst>
              <a:ext uri="{FF2B5EF4-FFF2-40B4-BE49-F238E27FC236}">
                <a16:creationId xmlns:a16="http://schemas.microsoft.com/office/drawing/2014/main" id="{FD1051C8-6B5F-4CF4-9132-1D05D7490419}"/>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6" name="Slide Number">
            <a:extLst>
              <a:ext uri="{FF2B5EF4-FFF2-40B4-BE49-F238E27FC236}">
                <a16:creationId xmlns:a16="http://schemas.microsoft.com/office/drawing/2014/main" id="{39C519FD-AC01-49B1-8F41-248FE5F2CE24}"/>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12981703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1" name="Presentation Title">
            <a:extLst>
              <a:ext uri="{FF2B5EF4-FFF2-40B4-BE49-F238E27FC236}">
                <a16:creationId xmlns:a16="http://schemas.microsoft.com/office/drawing/2014/main" id="{DBDDB93D-DF46-4959-91DE-6FBCB0A6717F}"/>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10" name="Picture Placeholder 2"/>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16" name="Picture Placeholder 3"/>
          <p:cNvSpPr>
            <a:spLocks noGrp="1"/>
          </p:cNvSpPr>
          <p:nvPr>
            <p:ph type="pic" sz="quarter" idx="15"/>
          </p:nvPr>
        </p:nvSpPr>
        <p:spPr>
          <a:xfrm>
            <a:off x="3292475" y="2100263"/>
            <a:ext cx="2560638" cy="2197417"/>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18" name="Picture Placeholder 4"/>
          <p:cNvSpPr>
            <a:spLocks noGrp="1"/>
          </p:cNvSpPr>
          <p:nvPr>
            <p:ph type="pic" sz="quarter" idx="17"/>
          </p:nvPr>
        </p:nvSpPr>
        <p:spPr>
          <a:xfrm>
            <a:off x="6126162" y="2100263"/>
            <a:ext cx="2560638" cy="2197417"/>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7" name="Content Placeholder 2">
            <a:extLst>
              <a:ext uri="{FF2B5EF4-FFF2-40B4-BE49-F238E27FC236}">
                <a16:creationId xmlns:a16="http://schemas.microsoft.com/office/drawing/2014/main" id="{A91DCABB-C6CE-44AC-BF85-E92EDB85BD49}"/>
              </a:ext>
            </a:extLst>
          </p:cNvPr>
          <p:cNvSpPr>
            <a:spLocks noGrp="1"/>
          </p:cNvSpPr>
          <p:nvPr>
            <p:ph sz="quarter" idx="18"/>
          </p:nvPr>
        </p:nvSpPr>
        <p:spPr>
          <a:xfrm>
            <a:off x="457200"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5" name="Content Placeholder 3">
            <a:extLst>
              <a:ext uri="{FF2B5EF4-FFF2-40B4-BE49-F238E27FC236}">
                <a16:creationId xmlns:a16="http://schemas.microsoft.com/office/drawing/2014/main" id="{D3A5F76E-ED67-4064-BECA-36EC4FF6546F}"/>
              </a:ext>
            </a:extLst>
          </p:cNvPr>
          <p:cNvSpPr>
            <a:spLocks noGrp="1"/>
          </p:cNvSpPr>
          <p:nvPr>
            <p:ph sz="quarter" idx="19"/>
          </p:nvPr>
        </p:nvSpPr>
        <p:spPr>
          <a:xfrm>
            <a:off x="3292475"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6" name="Content Placeholder 4">
            <a:extLst>
              <a:ext uri="{FF2B5EF4-FFF2-40B4-BE49-F238E27FC236}">
                <a16:creationId xmlns:a16="http://schemas.microsoft.com/office/drawing/2014/main" id="{4247E2ED-56A8-4AA4-82DA-1C82207A558F}"/>
              </a:ext>
            </a:extLst>
          </p:cNvPr>
          <p:cNvSpPr>
            <a:spLocks noGrp="1"/>
          </p:cNvSpPr>
          <p:nvPr>
            <p:ph sz="quarter" idx="20"/>
          </p:nvPr>
        </p:nvSpPr>
        <p:spPr>
          <a:xfrm>
            <a:off x="6126162" y="4412202"/>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2" name="Footer">
            <a:extLst>
              <a:ext uri="{FF2B5EF4-FFF2-40B4-BE49-F238E27FC236}">
                <a16:creationId xmlns:a16="http://schemas.microsoft.com/office/drawing/2014/main" id="{6141C892-01CC-4852-B92F-11B7A66F4814}"/>
              </a:ext>
            </a:extLst>
          </p:cNvPr>
          <p:cNvSpPr>
            <a:spLocks noGrp="1"/>
          </p:cNvSpPr>
          <p:nvPr>
            <p:ph type="ftr" sz="quarter" idx="14"/>
          </p:nvPr>
        </p:nvSpPr>
        <p:spPr>
          <a:xfrm>
            <a:off x="455295" y="6355080"/>
            <a:ext cx="3981768" cy="137160"/>
          </a:xfrm>
        </p:spPr>
        <p:txBody>
          <a:bodyPr/>
          <a:lstStyle/>
          <a:p>
            <a:pPr algn="l"/>
            <a:r>
              <a:rPr lang="es-EC" dirty="0"/>
              <a:t>24ª Encuesta Mundial de CEOs de PwC</a:t>
            </a:r>
          </a:p>
        </p:txBody>
      </p:sp>
      <p:sp>
        <p:nvSpPr>
          <p:cNvPr id="23" name="Date">
            <a:extLst>
              <a:ext uri="{FF2B5EF4-FFF2-40B4-BE49-F238E27FC236}">
                <a16:creationId xmlns:a16="http://schemas.microsoft.com/office/drawing/2014/main" id="{D436719D-B8A2-4390-99E0-DEEEBBEBAC1E}"/>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24" name="Slide Number">
            <a:extLst>
              <a:ext uri="{FF2B5EF4-FFF2-40B4-BE49-F238E27FC236}">
                <a16:creationId xmlns:a16="http://schemas.microsoft.com/office/drawing/2014/main" id="{BB3FE293-CA0D-4891-9C63-361033191E11}"/>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33532703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Presentation Title">
            <a:extLst>
              <a:ext uri="{FF2B5EF4-FFF2-40B4-BE49-F238E27FC236}">
                <a16:creationId xmlns:a16="http://schemas.microsoft.com/office/drawing/2014/main" id="{1381588E-977B-46D4-8969-E26E777B3B5C}"/>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12" name="Subtitle">
            <a:extLst>
              <a:ext uri="{FF2B5EF4-FFF2-40B4-BE49-F238E27FC236}">
                <a16:creationId xmlns:a16="http://schemas.microsoft.com/office/drawing/2014/main" id="{E56EB561-11D5-504E-9E61-994FBB00DDFD}"/>
              </a:ext>
            </a:extLst>
          </p:cNvPr>
          <p:cNvSpPr>
            <a:spLocks noGrp="1"/>
          </p:cNvSpPr>
          <p:nvPr>
            <p:ph type="subTitle" idx="24"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15" name="Picture Placeholder 2">
            <a:extLst>
              <a:ext uri="{FF2B5EF4-FFF2-40B4-BE49-F238E27FC236}">
                <a16:creationId xmlns:a16="http://schemas.microsoft.com/office/drawing/2014/main" id="{682CF838-0943-41E6-945F-1F3E07EAC2EE}"/>
              </a:ext>
            </a:extLst>
          </p:cNvPr>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0" name="Picture Placeholder 3">
            <a:extLst>
              <a:ext uri="{FF2B5EF4-FFF2-40B4-BE49-F238E27FC236}">
                <a16:creationId xmlns:a16="http://schemas.microsoft.com/office/drawing/2014/main" id="{689B6743-B1BB-4A47-9271-50EF38B55E07}"/>
              </a:ext>
            </a:extLst>
          </p:cNvPr>
          <p:cNvSpPr>
            <a:spLocks noGrp="1"/>
          </p:cNvSpPr>
          <p:nvPr>
            <p:ph type="pic" sz="quarter" idx="15"/>
          </p:nvPr>
        </p:nvSpPr>
        <p:spPr>
          <a:xfrm>
            <a:off x="3292475" y="2100263"/>
            <a:ext cx="2560638" cy="2197417"/>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1" name="Picture Placeholder 4">
            <a:extLst>
              <a:ext uri="{FF2B5EF4-FFF2-40B4-BE49-F238E27FC236}">
                <a16:creationId xmlns:a16="http://schemas.microsoft.com/office/drawing/2014/main" id="{0CDAAF7C-43B9-4F68-8216-E2E37E3D5E69}"/>
              </a:ext>
            </a:extLst>
          </p:cNvPr>
          <p:cNvSpPr>
            <a:spLocks noGrp="1"/>
          </p:cNvSpPr>
          <p:nvPr>
            <p:ph type="pic" sz="quarter" idx="17"/>
          </p:nvPr>
        </p:nvSpPr>
        <p:spPr>
          <a:xfrm>
            <a:off x="6126162" y="2100263"/>
            <a:ext cx="2560638" cy="2197417"/>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2" name="Content Placeholder 2">
            <a:extLst>
              <a:ext uri="{FF2B5EF4-FFF2-40B4-BE49-F238E27FC236}">
                <a16:creationId xmlns:a16="http://schemas.microsoft.com/office/drawing/2014/main" id="{03FACB3F-AB86-4B7D-B7A9-A46D5148D29E}"/>
              </a:ext>
            </a:extLst>
          </p:cNvPr>
          <p:cNvSpPr>
            <a:spLocks noGrp="1"/>
          </p:cNvSpPr>
          <p:nvPr>
            <p:ph sz="quarter" idx="18"/>
          </p:nvPr>
        </p:nvSpPr>
        <p:spPr>
          <a:xfrm>
            <a:off x="457200"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3" name="Content Placeholder 3">
            <a:extLst>
              <a:ext uri="{FF2B5EF4-FFF2-40B4-BE49-F238E27FC236}">
                <a16:creationId xmlns:a16="http://schemas.microsoft.com/office/drawing/2014/main" id="{205E20A0-493B-427C-A2FF-21CBC39A1DCD}"/>
              </a:ext>
            </a:extLst>
          </p:cNvPr>
          <p:cNvSpPr>
            <a:spLocks noGrp="1"/>
          </p:cNvSpPr>
          <p:nvPr>
            <p:ph sz="quarter" idx="19"/>
          </p:nvPr>
        </p:nvSpPr>
        <p:spPr>
          <a:xfrm>
            <a:off x="3292475"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4" name="Content Placeholder 4">
            <a:extLst>
              <a:ext uri="{FF2B5EF4-FFF2-40B4-BE49-F238E27FC236}">
                <a16:creationId xmlns:a16="http://schemas.microsoft.com/office/drawing/2014/main" id="{0550DD1F-7696-4A50-B37C-BAC6E7BDB0BA}"/>
              </a:ext>
            </a:extLst>
          </p:cNvPr>
          <p:cNvSpPr>
            <a:spLocks noGrp="1"/>
          </p:cNvSpPr>
          <p:nvPr>
            <p:ph sz="quarter" idx="20"/>
          </p:nvPr>
        </p:nvSpPr>
        <p:spPr>
          <a:xfrm>
            <a:off x="6126162" y="4412202"/>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5" name="Footer">
            <a:extLst>
              <a:ext uri="{FF2B5EF4-FFF2-40B4-BE49-F238E27FC236}">
                <a16:creationId xmlns:a16="http://schemas.microsoft.com/office/drawing/2014/main" id="{E1911BD8-89CC-48F3-AB7A-71705076B231}"/>
              </a:ext>
            </a:extLst>
          </p:cNvPr>
          <p:cNvSpPr>
            <a:spLocks noGrp="1"/>
          </p:cNvSpPr>
          <p:nvPr>
            <p:ph type="ftr" sz="quarter" idx="14"/>
          </p:nvPr>
        </p:nvSpPr>
        <p:spPr>
          <a:xfrm>
            <a:off x="455295" y="6355080"/>
            <a:ext cx="3981768" cy="137160"/>
          </a:xfrm>
        </p:spPr>
        <p:txBody>
          <a:bodyPr/>
          <a:lstStyle/>
          <a:p>
            <a:pPr algn="l"/>
            <a:r>
              <a:rPr lang="es-EC" dirty="0"/>
              <a:t>24ª Encuesta Mundial de CEOs de PwC</a:t>
            </a:r>
          </a:p>
        </p:txBody>
      </p:sp>
      <p:sp>
        <p:nvSpPr>
          <p:cNvPr id="26" name="Date">
            <a:extLst>
              <a:ext uri="{FF2B5EF4-FFF2-40B4-BE49-F238E27FC236}">
                <a16:creationId xmlns:a16="http://schemas.microsoft.com/office/drawing/2014/main" id="{051ED5CF-A94C-4106-9569-EF877AEFACAB}"/>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27" name="Slide Number">
            <a:extLst>
              <a:ext uri="{FF2B5EF4-FFF2-40B4-BE49-F238E27FC236}">
                <a16:creationId xmlns:a16="http://schemas.microsoft.com/office/drawing/2014/main" id="{604C89A1-F850-4014-A909-33C44FAE1820}"/>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12746607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Presentation Title">
            <a:extLst>
              <a:ext uri="{FF2B5EF4-FFF2-40B4-BE49-F238E27FC236}">
                <a16:creationId xmlns:a16="http://schemas.microsoft.com/office/drawing/2014/main" id="{27200510-6B72-624A-A0B0-026CD1676CF0}"/>
              </a:ext>
            </a:extLst>
          </p:cNvPr>
          <p:cNvSpPr>
            <a:spLocks noGrp="1"/>
          </p:cNvSpPr>
          <p:nvPr>
            <p:ph type="title" hasCustomPrompt="1"/>
          </p:nvPr>
        </p:nvSpPr>
        <p:spPr/>
        <p:txBody>
          <a:bodyPr/>
          <a:lstStyle>
            <a:lvl1pPr>
              <a:defRPr/>
            </a:lvl1pPr>
          </a:lstStyle>
          <a:p>
            <a:r>
              <a:rPr lang="es-EC"/>
              <a:t>[Slide title]</a:t>
            </a:r>
            <a:endParaRPr lang="es-EC" dirty="0"/>
          </a:p>
        </p:txBody>
      </p:sp>
      <p:sp>
        <p:nvSpPr>
          <p:cNvPr id="3" name="Content Placeholder 2"/>
          <p:cNvSpPr>
            <a:spLocks noGrp="1"/>
          </p:cNvSpPr>
          <p:nvPr>
            <p:ph idx="1"/>
          </p:nvPr>
        </p:nvSpPr>
        <p:spPr>
          <a:xfrm>
            <a:off x="457200" y="2103438"/>
            <a:ext cx="8229600" cy="4068762"/>
          </a:xfrm>
        </p:spPr>
        <p:txBody>
          <a:bodyPr/>
          <a:lstStyle>
            <a:lvl1pPr marL="547688" indent="-547688">
              <a:lnSpc>
                <a:spcPct val="90000"/>
              </a:lnSpc>
              <a:spcBef>
                <a:spcPts val="0"/>
              </a:spcBef>
              <a:spcAft>
                <a:spcPts val="450"/>
              </a:spcAft>
              <a:buClr>
                <a:schemeClr val="accent1"/>
              </a:buClr>
              <a:buFont typeface="+mj-lt"/>
              <a:buAutoNum type="arabicPeriod"/>
              <a:tabLst>
                <a:tab pos="8170863" algn="r"/>
              </a:tabLst>
              <a:defRPr sz="2000" b="0">
                <a:solidFill>
                  <a:schemeClr val="tx1"/>
                </a:solidFill>
              </a:defRPr>
            </a:lvl1pPr>
            <a:lvl2pPr marL="547688" indent="0">
              <a:buClr>
                <a:schemeClr val="accent4"/>
              </a:buClr>
              <a:buFont typeface="+mj-lt"/>
              <a:buNone/>
              <a:tabLst>
                <a:tab pos="8170863" algn="r"/>
              </a:tabLst>
              <a:defRPr sz="1400"/>
            </a:lvl2pPr>
            <a:lvl3pPr marL="730250" indent="-182563">
              <a:lnSpc>
                <a:spcPct val="100000"/>
              </a:lnSpc>
              <a:tabLst>
                <a:tab pos="8170863" algn="r"/>
              </a:tabLst>
              <a:defRPr sz="1400"/>
            </a:lvl3pPr>
            <a:lvl4pPr marL="914400" indent="-182563">
              <a:lnSpc>
                <a:spcPct val="100000"/>
              </a:lnSpc>
              <a:tabLst>
                <a:tab pos="8170863" algn="r"/>
              </a:tabLst>
              <a:defRPr sz="1400"/>
            </a:lvl4pPr>
            <a:lvl5pPr marL="1096963" indent="-182563">
              <a:lnSpc>
                <a:spcPct val="100000"/>
              </a:lnSpc>
              <a:tabLst>
                <a:tab pos="8170863" algn="r"/>
              </a:tabLst>
              <a:defRPr sz="1400"/>
            </a:lvl5pPr>
            <a:lvl6pPr marL="1279525" indent="-182563">
              <a:lnSpc>
                <a:spcPct val="100000"/>
              </a:lnSpc>
              <a:tabLst>
                <a:tab pos="8170863" algn="r"/>
              </a:tabLst>
              <a:defRPr sz="1400"/>
            </a:lvl6pPr>
            <a:lvl7pPr marL="1462088" indent="-182563">
              <a:lnSpc>
                <a:spcPct val="100000"/>
              </a:lnSpc>
              <a:tabLst>
                <a:tab pos="8170863" algn="r"/>
              </a:tabLst>
              <a:defRPr sz="1400"/>
            </a:lvl7pPr>
            <a:lvl8pPr marL="1644650" indent="-182563">
              <a:lnSpc>
                <a:spcPct val="100000"/>
              </a:lnSpc>
              <a:tabLst>
                <a:tab pos="8170863" algn="r"/>
              </a:tabLst>
              <a:defRPr sz="1400"/>
            </a:lvl8pPr>
            <a:lvl9pPr marL="1828800" indent="-182563">
              <a:lnSpc>
                <a:spcPct val="100000"/>
              </a:lnSpc>
              <a:tabLst>
                <a:tab pos="8170863" algn="r"/>
              </a:tabLst>
              <a:defRPr sz="14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5" name="Footer">
            <a:extLst>
              <a:ext uri="{FF2B5EF4-FFF2-40B4-BE49-F238E27FC236}">
                <a16:creationId xmlns:a16="http://schemas.microsoft.com/office/drawing/2014/main" id="{CBB5EE8C-5641-7446-A666-D6661816F231}"/>
              </a:ext>
            </a:extLst>
          </p:cNvPr>
          <p:cNvSpPr>
            <a:spLocks noGrp="1"/>
          </p:cNvSpPr>
          <p:nvPr>
            <p:ph type="ftr" sz="quarter" idx="13"/>
          </p:nvPr>
        </p:nvSpPr>
        <p:spPr/>
        <p:txBody>
          <a:bodyPr/>
          <a:lstStyle/>
          <a:p>
            <a:pPr algn="l"/>
            <a:r>
              <a:rPr lang="es-EC" dirty="0"/>
              <a:t>24ª Encuesta Mundial de CEOs de PwC</a:t>
            </a:r>
          </a:p>
        </p:txBody>
      </p:sp>
      <p:sp>
        <p:nvSpPr>
          <p:cNvPr id="2" name="Date">
            <a:extLst>
              <a:ext uri="{FF2B5EF4-FFF2-40B4-BE49-F238E27FC236}">
                <a16:creationId xmlns:a16="http://schemas.microsoft.com/office/drawing/2014/main" id="{05FEE32E-1FF0-EC4F-8BCD-AD139AB29994}"/>
              </a:ext>
            </a:extLst>
          </p:cNvPr>
          <p:cNvSpPr>
            <a:spLocks noGrp="1"/>
          </p:cNvSpPr>
          <p:nvPr>
            <p:ph type="dt" sz="half" idx="12"/>
          </p:nvPr>
        </p:nvSpPr>
        <p:spPr/>
        <p:txBody>
          <a:bodyPr/>
          <a:lstStyle/>
          <a:p>
            <a:r>
              <a:rPr lang="es-EC"/>
              <a:t>mayo 2021</a:t>
            </a:r>
            <a:endParaRPr lang="es-EC" dirty="0"/>
          </a:p>
        </p:txBody>
      </p:sp>
      <p:sp>
        <p:nvSpPr>
          <p:cNvPr id="6" name="Slide Number">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123520662"/>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351D6DDE-03AD-456E-B7D1-35C6D008965C}"/>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9" name="Content Placeholder 2">
            <a:extLst>
              <a:ext uri="{FF2B5EF4-FFF2-40B4-BE49-F238E27FC236}">
                <a16:creationId xmlns:a16="http://schemas.microsoft.com/office/drawing/2014/main" id="{36BED283-59AE-4528-BF2B-2798E5878162}"/>
              </a:ext>
            </a:extLst>
          </p:cNvPr>
          <p:cNvSpPr>
            <a:spLocks noGrp="1"/>
          </p:cNvSpPr>
          <p:nvPr>
            <p:ph sz="quarter" idx="22"/>
          </p:nvPr>
        </p:nvSpPr>
        <p:spPr>
          <a:xfrm>
            <a:off x="457200"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8" name="Content Placeholder 3">
            <a:extLst>
              <a:ext uri="{FF2B5EF4-FFF2-40B4-BE49-F238E27FC236}">
                <a16:creationId xmlns:a16="http://schemas.microsoft.com/office/drawing/2014/main" id="{28B2B970-1EC8-499E-AFC9-9AD537D939E8}"/>
              </a:ext>
            </a:extLst>
          </p:cNvPr>
          <p:cNvSpPr>
            <a:spLocks noGrp="1"/>
          </p:cNvSpPr>
          <p:nvPr>
            <p:ph sz="quarter" idx="23"/>
          </p:nvPr>
        </p:nvSpPr>
        <p:spPr>
          <a:xfrm>
            <a:off x="2584704"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0" name="Content Placeholder 4">
            <a:extLst>
              <a:ext uri="{FF2B5EF4-FFF2-40B4-BE49-F238E27FC236}">
                <a16:creationId xmlns:a16="http://schemas.microsoft.com/office/drawing/2014/main" id="{BE2CE0B8-A213-4E60-A87E-B7C10AB0A1E9}"/>
              </a:ext>
            </a:extLst>
          </p:cNvPr>
          <p:cNvSpPr>
            <a:spLocks noGrp="1"/>
          </p:cNvSpPr>
          <p:nvPr>
            <p:ph sz="quarter" idx="24"/>
          </p:nvPr>
        </p:nvSpPr>
        <p:spPr>
          <a:xfrm>
            <a:off x="4712208"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1" name="Content Placeholder 5">
            <a:extLst>
              <a:ext uri="{FF2B5EF4-FFF2-40B4-BE49-F238E27FC236}">
                <a16:creationId xmlns:a16="http://schemas.microsoft.com/office/drawing/2014/main" id="{5E40E03C-366B-4EBE-AEBC-AE0CEEF2B529}"/>
              </a:ext>
            </a:extLst>
          </p:cNvPr>
          <p:cNvSpPr>
            <a:spLocks noGrp="1"/>
          </p:cNvSpPr>
          <p:nvPr>
            <p:ph sz="quarter" idx="25"/>
          </p:nvPr>
        </p:nvSpPr>
        <p:spPr>
          <a:xfrm>
            <a:off x="6839712"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1" name="Footer">
            <a:extLst>
              <a:ext uri="{FF2B5EF4-FFF2-40B4-BE49-F238E27FC236}">
                <a16:creationId xmlns:a16="http://schemas.microsoft.com/office/drawing/2014/main" id="{7F5C1396-FAA4-4349-B35E-FA30568DB0AF}"/>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12" name="Date">
            <a:extLst>
              <a:ext uri="{FF2B5EF4-FFF2-40B4-BE49-F238E27FC236}">
                <a16:creationId xmlns:a16="http://schemas.microsoft.com/office/drawing/2014/main" id="{1EB689CD-028B-4D2D-BFFB-2C54D82A3C77}"/>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4" name="Slide Number">
            <a:extLst>
              <a:ext uri="{FF2B5EF4-FFF2-40B4-BE49-F238E27FC236}">
                <a16:creationId xmlns:a16="http://schemas.microsoft.com/office/drawing/2014/main" id="{05FFBA2E-E52C-4466-9A7E-C09F3B76094F}"/>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59377084"/>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id="{764FF162-BFFC-4646-99CF-A573C4A96E8F}"/>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10" name="Subtitle">
            <a:extLst>
              <a:ext uri="{FF2B5EF4-FFF2-40B4-BE49-F238E27FC236}">
                <a16:creationId xmlns:a16="http://schemas.microsoft.com/office/drawing/2014/main" id="{3245F15E-AE15-FB42-8437-8AFF26EC5782}"/>
              </a:ext>
            </a:extLst>
          </p:cNvPr>
          <p:cNvSpPr>
            <a:spLocks noGrp="1"/>
          </p:cNvSpPr>
          <p:nvPr>
            <p:ph type="subTitle" idx="23"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12" name="Content Placeholder 2">
            <a:extLst>
              <a:ext uri="{FF2B5EF4-FFF2-40B4-BE49-F238E27FC236}">
                <a16:creationId xmlns:a16="http://schemas.microsoft.com/office/drawing/2014/main" id="{A0E1A145-9BD5-4E7C-A52E-8CFA0FB2AF01}"/>
              </a:ext>
            </a:extLst>
          </p:cNvPr>
          <p:cNvSpPr>
            <a:spLocks noGrp="1"/>
          </p:cNvSpPr>
          <p:nvPr>
            <p:ph sz="quarter" idx="22"/>
          </p:nvPr>
        </p:nvSpPr>
        <p:spPr>
          <a:xfrm>
            <a:off x="457200"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4" name="Content Placeholder 3">
            <a:extLst>
              <a:ext uri="{FF2B5EF4-FFF2-40B4-BE49-F238E27FC236}">
                <a16:creationId xmlns:a16="http://schemas.microsoft.com/office/drawing/2014/main" id="{6FBAC98C-D7E1-403B-9320-453381BDB0A0}"/>
              </a:ext>
            </a:extLst>
          </p:cNvPr>
          <p:cNvSpPr>
            <a:spLocks noGrp="1"/>
          </p:cNvSpPr>
          <p:nvPr>
            <p:ph sz="quarter" idx="24"/>
          </p:nvPr>
        </p:nvSpPr>
        <p:spPr>
          <a:xfrm>
            <a:off x="2584704"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6" name="Content Placeholder 4">
            <a:extLst>
              <a:ext uri="{FF2B5EF4-FFF2-40B4-BE49-F238E27FC236}">
                <a16:creationId xmlns:a16="http://schemas.microsoft.com/office/drawing/2014/main" id="{DF4A4FE3-38E6-4019-8457-A45BE4A72BA6}"/>
              </a:ext>
            </a:extLst>
          </p:cNvPr>
          <p:cNvSpPr>
            <a:spLocks noGrp="1"/>
          </p:cNvSpPr>
          <p:nvPr>
            <p:ph sz="quarter" idx="25"/>
          </p:nvPr>
        </p:nvSpPr>
        <p:spPr>
          <a:xfrm>
            <a:off x="4712208"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8" name="Content Placeholder 5">
            <a:extLst>
              <a:ext uri="{FF2B5EF4-FFF2-40B4-BE49-F238E27FC236}">
                <a16:creationId xmlns:a16="http://schemas.microsoft.com/office/drawing/2014/main" id="{5867BB76-A415-4953-9D41-06AE384D171F}"/>
              </a:ext>
            </a:extLst>
          </p:cNvPr>
          <p:cNvSpPr>
            <a:spLocks noGrp="1"/>
          </p:cNvSpPr>
          <p:nvPr>
            <p:ph sz="quarter" idx="26"/>
          </p:nvPr>
        </p:nvSpPr>
        <p:spPr>
          <a:xfrm>
            <a:off x="6839712"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0" name="Footer">
            <a:extLst>
              <a:ext uri="{FF2B5EF4-FFF2-40B4-BE49-F238E27FC236}">
                <a16:creationId xmlns:a16="http://schemas.microsoft.com/office/drawing/2014/main" id="{C360EA58-2616-400C-8B81-EC44A09BDB63}"/>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21" name="Date">
            <a:extLst>
              <a:ext uri="{FF2B5EF4-FFF2-40B4-BE49-F238E27FC236}">
                <a16:creationId xmlns:a16="http://schemas.microsoft.com/office/drawing/2014/main" id="{86C9576A-AAFE-4BEA-ADD2-32F7B54AD162}"/>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22" name="Slide Number">
            <a:extLst>
              <a:ext uri="{FF2B5EF4-FFF2-40B4-BE49-F238E27FC236}">
                <a16:creationId xmlns:a16="http://schemas.microsoft.com/office/drawing/2014/main" id="{CAA45EF2-328E-4109-B7D7-90305AB5D4BA}"/>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72697049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20" name="Presentation Title">
            <a:extLst>
              <a:ext uri="{FF2B5EF4-FFF2-40B4-BE49-F238E27FC236}">
                <a16:creationId xmlns:a16="http://schemas.microsoft.com/office/drawing/2014/main" id="{D1FC0C54-91C1-4856-AF6C-1B0E52DF612C}"/>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10" name="Picture Placeholder 2"/>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16" name="Picture Placeholder 3"/>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18" name="Picture Placeholder 4"/>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14" name="Picture Placeholder 5"/>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1" name="Content Placeholder 2">
            <a:extLst>
              <a:ext uri="{FF2B5EF4-FFF2-40B4-BE49-F238E27FC236}">
                <a16:creationId xmlns:a16="http://schemas.microsoft.com/office/drawing/2014/main" id="{BFA39531-41F0-4D59-A200-DAFC42986E1B}"/>
              </a:ext>
            </a:extLst>
          </p:cNvPr>
          <p:cNvSpPr>
            <a:spLocks noGrp="1"/>
          </p:cNvSpPr>
          <p:nvPr>
            <p:ph sz="quarter" idx="22"/>
          </p:nvPr>
        </p:nvSpPr>
        <p:spPr>
          <a:xfrm>
            <a:off x="457200"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2" name="Content Placeholder 3">
            <a:extLst>
              <a:ext uri="{FF2B5EF4-FFF2-40B4-BE49-F238E27FC236}">
                <a16:creationId xmlns:a16="http://schemas.microsoft.com/office/drawing/2014/main" id="{08D2100F-E25D-415F-9051-DB6F9E541167}"/>
              </a:ext>
            </a:extLst>
          </p:cNvPr>
          <p:cNvSpPr>
            <a:spLocks noGrp="1"/>
          </p:cNvSpPr>
          <p:nvPr>
            <p:ph sz="quarter" idx="23"/>
          </p:nvPr>
        </p:nvSpPr>
        <p:spPr>
          <a:xfrm>
            <a:off x="2584704"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3" name="Content Placeholder 4">
            <a:extLst>
              <a:ext uri="{FF2B5EF4-FFF2-40B4-BE49-F238E27FC236}">
                <a16:creationId xmlns:a16="http://schemas.microsoft.com/office/drawing/2014/main" id="{B8C234DF-A396-49C0-A067-F9A35BEA88A9}"/>
              </a:ext>
            </a:extLst>
          </p:cNvPr>
          <p:cNvSpPr>
            <a:spLocks noGrp="1"/>
          </p:cNvSpPr>
          <p:nvPr>
            <p:ph sz="quarter" idx="24"/>
          </p:nvPr>
        </p:nvSpPr>
        <p:spPr>
          <a:xfrm>
            <a:off x="4712208"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4" name="Content Placeholder 5">
            <a:extLst>
              <a:ext uri="{FF2B5EF4-FFF2-40B4-BE49-F238E27FC236}">
                <a16:creationId xmlns:a16="http://schemas.microsoft.com/office/drawing/2014/main" id="{F584FD4B-2272-46CE-8756-97A7A7812E6E}"/>
              </a:ext>
            </a:extLst>
          </p:cNvPr>
          <p:cNvSpPr>
            <a:spLocks noGrp="1"/>
          </p:cNvSpPr>
          <p:nvPr>
            <p:ph sz="quarter" idx="25"/>
          </p:nvPr>
        </p:nvSpPr>
        <p:spPr>
          <a:xfrm>
            <a:off x="6839712"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5" name="Footer">
            <a:extLst>
              <a:ext uri="{FF2B5EF4-FFF2-40B4-BE49-F238E27FC236}">
                <a16:creationId xmlns:a16="http://schemas.microsoft.com/office/drawing/2014/main" id="{8683F9B1-157F-42EF-B352-0BE7F32535FB}"/>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26" name="Date">
            <a:extLst>
              <a:ext uri="{FF2B5EF4-FFF2-40B4-BE49-F238E27FC236}">
                <a16:creationId xmlns:a16="http://schemas.microsoft.com/office/drawing/2014/main" id="{3859678A-66ED-4BC4-AC05-B70A3BD32BB9}"/>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27" name="Slide Number">
            <a:extLst>
              <a:ext uri="{FF2B5EF4-FFF2-40B4-BE49-F238E27FC236}">
                <a16:creationId xmlns:a16="http://schemas.microsoft.com/office/drawing/2014/main" id="{D212F4BB-A9F4-4442-BD5C-B6B41E4CCFD7}"/>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532200888"/>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0" name="Presentation Title">
            <a:extLst>
              <a:ext uri="{FF2B5EF4-FFF2-40B4-BE49-F238E27FC236}">
                <a16:creationId xmlns:a16="http://schemas.microsoft.com/office/drawing/2014/main" id="{644E3E94-547F-440A-8080-A3D88A1517D2}"/>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22" name="Subtitle">
            <a:extLst>
              <a:ext uri="{FF2B5EF4-FFF2-40B4-BE49-F238E27FC236}">
                <a16:creationId xmlns:a16="http://schemas.microsoft.com/office/drawing/2014/main" id="{427BC1F7-D69A-A447-85C4-1068CD752E04}"/>
              </a:ext>
            </a:extLst>
          </p:cNvPr>
          <p:cNvSpPr>
            <a:spLocks noGrp="1"/>
          </p:cNvSpPr>
          <p:nvPr>
            <p:ph type="subTitle" idx="2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21" name="Picture Placeholder 2">
            <a:extLst>
              <a:ext uri="{FF2B5EF4-FFF2-40B4-BE49-F238E27FC236}">
                <a16:creationId xmlns:a16="http://schemas.microsoft.com/office/drawing/2014/main" id="{E19219E3-16BD-4D46-90EE-6E3B3F874A7A}"/>
              </a:ext>
            </a:extLst>
          </p:cNvPr>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3" name="Picture Placeholder 3">
            <a:extLst>
              <a:ext uri="{FF2B5EF4-FFF2-40B4-BE49-F238E27FC236}">
                <a16:creationId xmlns:a16="http://schemas.microsoft.com/office/drawing/2014/main" id="{503E0BA6-C56D-46DC-9B49-252B02DEEB63}"/>
              </a:ext>
            </a:extLst>
          </p:cNvPr>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4" name="Picture Placeholder 4">
            <a:extLst>
              <a:ext uri="{FF2B5EF4-FFF2-40B4-BE49-F238E27FC236}">
                <a16:creationId xmlns:a16="http://schemas.microsoft.com/office/drawing/2014/main" id="{8FE76139-1C6D-407B-A2CA-7CDAB37E5BFB}"/>
              </a:ext>
            </a:extLst>
          </p:cNvPr>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5" name="Picture Placeholder 5">
            <a:extLst>
              <a:ext uri="{FF2B5EF4-FFF2-40B4-BE49-F238E27FC236}">
                <a16:creationId xmlns:a16="http://schemas.microsoft.com/office/drawing/2014/main" id="{3CA89620-DFF1-4F69-B2B1-DE6948802DF3}"/>
              </a:ext>
            </a:extLst>
          </p:cNvPr>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26" name="Content Placeholder 2">
            <a:extLst>
              <a:ext uri="{FF2B5EF4-FFF2-40B4-BE49-F238E27FC236}">
                <a16:creationId xmlns:a16="http://schemas.microsoft.com/office/drawing/2014/main" id="{27FAF662-D0CC-4884-BF1A-55E0FDD7C591}"/>
              </a:ext>
            </a:extLst>
          </p:cNvPr>
          <p:cNvSpPr>
            <a:spLocks noGrp="1"/>
          </p:cNvSpPr>
          <p:nvPr>
            <p:ph sz="quarter" idx="22"/>
          </p:nvPr>
        </p:nvSpPr>
        <p:spPr>
          <a:xfrm>
            <a:off x="457200"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7" name="Content Placeholder 3">
            <a:extLst>
              <a:ext uri="{FF2B5EF4-FFF2-40B4-BE49-F238E27FC236}">
                <a16:creationId xmlns:a16="http://schemas.microsoft.com/office/drawing/2014/main" id="{797B77FC-9D8C-4DC6-9780-77C89EE5631D}"/>
              </a:ext>
            </a:extLst>
          </p:cNvPr>
          <p:cNvSpPr>
            <a:spLocks noGrp="1"/>
          </p:cNvSpPr>
          <p:nvPr>
            <p:ph sz="quarter" idx="23"/>
          </p:nvPr>
        </p:nvSpPr>
        <p:spPr>
          <a:xfrm>
            <a:off x="2584704"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8" name="Content Placeholder 4">
            <a:extLst>
              <a:ext uri="{FF2B5EF4-FFF2-40B4-BE49-F238E27FC236}">
                <a16:creationId xmlns:a16="http://schemas.microsoft.com/office/drawing/2014/main" id="{EF109F94-27A0-4898-9FE2-87C147301546}"/>
              </a:ext>
            </a:extLst>
          </p:cNvPr>
          <p:cNvSpPr>
            <a:spLocks noGrp="1"/>
          </p:cNvSpPr>
          <p:nvPr>
            <p:ph sz="quarter" idx="24"/>
          </p:nvPr>
        </p:nvSpPr>
        <p:spPr>
          <a:xfrm>
            <a:off x="4712208"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29" name="Content Placeholder 5">
            <a:extLst>
              <a:ext uri="{FF2B5EF4-FFF2-40B4-BE49-F238E27FC236}">
                <a16:creationId xmlns:a16="http://schemas.microsoft.com/office/drawing/2014/main" id="{785B5576-6FA6-4EDC-A720-D2DCA24EABC2}"/>
              </a:ext>
            </a:extLst>
          </p:cNvPr>
          <p:cNvSpPr>
            <a:spLocks noGrp="1"/>
          </p:cNvSpPr>
          <p:nvPr>
            <p:ph sz="quarter" idx="25"/>
          </p:nvPr>
        </p:nvSpPr>
        <p:spPr>
          <a:xfrm>
            <a:off x="6839712"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30" name="Footer">
            <a:extLst>
              <a:ext uri="{FF2B5EF4-FFF2-40B4-BE49-F238E27FC236}">
                <a16:creationId xmlns:a16="http://schemas.microsoft.com/office/drawing/2014/main" id="{7B0675C6-DEFD-4DD8-9CC6-AE6B998C273E}"/>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31" name="Date">
            <a:extLst>
              <a:ext uri="{FF2B5EF4-FFF2-40B4-BE49-F238E27FC236}">
                <a16:creationId xmlns:a16="http://schemas.microsoft.com/office/drawing/2014/main" id="{D6290B59-6D7B-4674-9DCA-0D2D0C9B2267}"/>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32" name="Slide Number">
            <a:extLst>
              <a:ext uri="{FF2B5EF4-FFF2-40B4-BE49-F238E27FC236}">
                <a16:creationId xmlns:a16="http://schemas.microsoft.com/office/drawing/2014/main" id="{B136B511-5EC8-417E-A2BC-22B46A328C52}"/>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51214292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F3CCC0B6-E36E-4742-BD86-626420766888}"/>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3" name="Content Placeholder 2"/>
          <p:cNvSpPr>
            <a:spLocks noGrp="1"/>
          </p:cNvSpPr>
          <p:nvPr>
            <p:ph idx="1"/>
          </p:nvPr>
        </p:nvSpPr>
        <p:spPr>
          <a:xfrm>
            <a:off x="457200" y="2103438"/>
            <a:ext cx="2560638"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Chart Placeholder"/>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s-EC"/>
              <a:t>Click icon to add chart</a:t>
            </a:r>
            <a:endParaRPr lang="es-EC" dirty="0"/>
          </a:p>
        </p:txBody>
      </p:sp>
      <p:sp>
        <p:nvSpPr>
          <p:cNvPr id="8" name="Footer">
            <a:extLst>
              <a:ext uri="{FF2B5EF4-FFF2-40B4-BE49-F238E27FC236}">
                <a16:creationId xmlns:a16="http://schemas.microsoft.com/office/drawing/2014/main" id="{3D358584-3EEA-4EC6-AB84-84B21143920D}"/>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10" name="Date">
            <a:extLst>
              <a:ext uri="{FF2B5EF4-FFF2-40B4-BE49-F238E27FC236}">
                <a16:creationId xmlns:a16="http://schemas.microsoft.com/office/drawing/2014/main" id="{15748491-2830-433C-B5F4-6A1DBCC8C6CE}"/>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1" name="Slide Number">
            <a:extLst>
              <a:ext uri="{FF2B5EF4-FFF2-40B4-BE49-F238E27FC236}">
                <a16:creationId xmlns:a16="http://schemas.microsoft.com/office/drawing/2014/main" id="{C9AB5869-FDED-4933-AC3E-50E7257D6AD0}"/>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03481754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D39EF5C9-9A5C-4CCA-8119-53292F1CA5D0}"/>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8" name="Subtitle">
            <a:extLst>
              <a:ext uri="{FF2B5EF4-FFF2-40B4-BE49-F238E27FC236}">
                <a16:creationId xmlns:a16="http://schemas.microsoft.com/office/drawing/2014/main" id="{1683001D-E2E2-4546-95A4-1E246D513FA2}"/>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11" name="Content Placeholder 2">
            <a:extLst>
              <a:ext uri="{FF2B5EF4-FFF2-40B4-BE49-F238E27FC236}">
                <a16:creationId xmlns:a16="http://schemas.microsoft.com/office/drawing/2014/main" id="{A6A89841-E8A9-4433-B965-E91C58A10CDD}"/>
              </a:ext>
            </a:extLst>
          </p:cNvPr>
          <p:cNvSpPr>
            <a:spLocks noGrp="1"/>
          </p:cNvSpPr>
          <p:nvPr>
            <p:ph idx="1"/>
          </p:nvPr>
        </p:nvSpPr>
        <p:spPr>
          <a:xfrm>
            <a:off x="457200" y="2103438"/>
            <a:ext cx="2560638"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2" name="Chart Placeholder">
            <a:extLst>
              <a:ext uri="{FF2B5EF4-FFF2-40B4-BE49-F238E27FC236}">
                <a16:creationId xmlns:a16="http://schemas.microsoft.com/office/drawing/2014/main" id="{D4098D5B-1656-4108-B8B9-9A448F5AF12C}"/>
              </a:ext>
            </a:extLst>
          </p:cNvPr>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s-EC"/>
              <a:t>Click icon to add chart</a:t>
            </a:r>
            <a:endParaRPr lang="es-EC" dirty="0"/>
          </a:p>
        </p:txBody>
      </p:sp>
      <p:sp>
        <p:nvSpPr>
          <p:cNvPr id="13" name="Footer">
            <a:extLst>
              <a:ext uri="{FF2B5EF4-FFF2-40B4-BE49-F238E27FC236}">
                <a16:creationId xmlns:a16="http://schemas.microsoft.com/office/drawing/2014/main" id="{F77D6E9D-2A0A-4216-BF7A-0AE4800A80DF}"/>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14" name="Date">
            <a:extLst>
              <a:ext uri="{FF2B5EF4-FFF2-40B4-BE49-F238E27FC236}">
                <a16:creationId xmlns:a16="http://schemas.microsoft.com/office/drawing/2014/main" id="{15C4A00A-0DE2-4F9B-962B-F9C7006AE9A5}"/>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5" name="Slide Number">
            <a:extLst>
              <a:ext uri="{FF2B5EF4-FFF2-40B4-BE49-F238E27FC236}">
                <a16:creationId xmlns:a16="http://schemas.microsoft.com/office/drawing/2014/main" id="{1F6D9D42-A154-4407-8283-9FB24CB10D9F}"/>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91137497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E02C41A2-4875-ED46-96B8-4D12CDE1C249}"/>
              </a:ext>
            </a:extLst>
          </p:cNvPr>
          <p:cNvSpPr>
            <a:spLocks noGrp="1"/>
          </p:cNvSpPr>
          <p:nvPr>
            <p:ph type="title" hasCustomPrompt="1"/>
          </p:nvPr>
        </p:nvSpPr>
        <p:spPr>
          <a:xfrm>
            <a:off x="457200" y="457200"/>
            <a:ext cx="8229600" cy="1371600"/>
          </a:xfrm>
        </p:spPr>
        <p:txBody>
          <a:bodyPr/>
          <a:lstStyle>
            <a:lvl1pPr>
              <a:defRPr>
                <a:solidFill>
                  <a:schemeClr val="tx1"/>
                </a:solidFill>
              </a:defRPr>
            </a:lvl1pPr>
          </a:lstStyle>
          <a:p>
            <a:r>
              <a:rPr lang="es-EC"/>
              <a:t>[Slide title]</a:t>
            </a:r>
            <a:endParaRPr lang="es-EC" dirty="0"/>
          </a:p>
        </p:txBody>
      </p:sp>
      <p:sp>
        <p:nvSpPr>
          <p:cNvPr id="3" name="Content Placeholder 2"/>
          <p:cNvSpPr>
            <a:spLocks noGrp="1"/>
          </p:cNvSpPr>
          <p:nvPr>
            <p:ph idx="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Chart Placeholder"/>
          <p:cNvSpPr>
            <a:spLocks noGrp="1"/>
          </p:cNvSpPr>
          <p:nvPr>
            <p:ph type="chart" sz="quarter" idx="13"/>
          </p:nvPr>
        </p:nvSpPr>
        <p:spPr>
          <a:xfrm>
            <a:off x="3931920" y="1417320"/>
            <a:ext cx="4754880" cy="4754880"/>
          </a:xfrm>
        </p:spPr>
        <p:txBody>
          <a:bodyPr anchor="ctr" anchorCtr="0"/>
          <a:lstStyle>
            <a:lvl1pPr algn="ctr">
              <a:defRPr sz="1000" b="0">
                <a:solidFill>
                  <a:schemeClr val="tx1"/>
                </a:solidFill>
              </a:defRPr>
            </a:lvl1pPr>
          </a:lstStyle>
          <a:p>
            <a:r>
              <a:rPr lang="es-EC"/>
              <a:t>Click icon to add chart</a:t>
            </a:r>
            <a:endParaRPr lang="es-EC" dirty="0"/>
          </a:p>
        </p:txBody>
      </p:sp>
      <p:sp>
        <p:nvSpPr>
          <p:cNvPr id="5" name="Footer">
            <a:extLst>
              <a:ext uri="{FF2B5EF4-FFF2-40B4-BE49-F238E27FC236}">
                <a16:creationId xmlns:a16="http://schemas.microsoft.com/office/drawing/2014/main" id="{53635A7F-8635-7F40-969D-17C23640648C}"/>
              </a:ext>
            </a:extLst>
          </p:cNvPr>
          <p:cNvSpPr>
            <a:spLocks noGrp="1"/>
          </p:cNvSpPr>
          <p:nvPr>
            <p:ph type="ftr" sz="quarter" idx="15"/>
          </p:nvPr>
        </p:nvSpPr>
        <p:spPr/>
        <p:txBody>
          <a:bodyPr/>
          <a:lstStyle/>
          <a:p>
            <a:pPr algn="l"/>
            <a:r>
              <a:rPr lang="es-EC" dirty="0"/>
              <a:t>24ª Encuesta Mundial de CEOs de PwC</a:t>
            </a:r>
          </a:p>
        </p:txBody>
      </p:sp>
      <p:sp>
        <p:nvSpPr>
          <p:cNvPr id="4" name="Date">
            <a:extLst>
              <a:ext uri="{FF2B5EF4-FFF2-40B4-BE49-F238E27FC236}">
                <a16:creationId xmlns:a16="http://schemas.microsoft.com/office/drawing/2014/main" id="{5E85EDC8-F1E3-5646-A23B-62D0B12769C3}"/>
              </a:ext>
            </a:extLst>
          </p:cNvPr>
          <p:cNvSpPr>
            <a:spLocks noGrp="1"/>
          </p:cNvSpPr>
          <p:nvPr>
            <p:ph type="dt" sz="half" idx="14"/>
          </p:nvPr>
        </p:nvSpPr>
        <p:spPr/>
        <p:txBody>
          <a:bodyPr/>
          <a:lstStyle/>
          <a:p>
            <a:r>
              <a:rPr lang="es-EC"/>
              <a:t>mayo 2021</a:t>
            </a:r>
            <a:endParaRPr lang="es-EC" dirty="0"/>
          </a:p>
        </p:txBody>
      </p:sp>
      <p:sp>
        <p:nvSpPr>
          <p:cNvPr id="7" name="Slide Number">
            <a:extLst>
              <a:ext uri="{FF2B5EF4-FFF2-40B4-BE49-F238E27FC236}">
                <a16:creationId xmlns:a16="http://schemas.microsoft.com/office/drawing/2014/main" id="{9D736C41-8C50-E14D-9FE5-1A6C52F2E155}"/>
              </a:ext>
            </a:extLst>
          </p:cNvPr>
          <p:cNvSpPr>
            <a:spLocks noGrp="1"/>
          </p:cNvSpPr>
          <p:nvPr>
            <p:ph type="sldNum" sz="quarter" idx="16"/>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581681609"/>
      </p:ext>
    </p:extLst>
  </p:cSld>
  <p:clrMapOvr>
    <a:overrideClrMapping bg1="dk1" tx1="lt1" bg2="dk2" tx2="lt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50A1CB51-C79C-40E8-B6C0-5BAD5A50BD02}"/>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6" name="Footer">
            <a:extLst>
              <a:ext uri="{FF2B5EF4-FFF2-40B4-BE49-F238E27FC236}">
                <a16:creationId xmlns:a16="http://schemas.microsoft.com/office/drawing/2014/main" id="{2E222496-01E0-4461-9218-A9488CDD744A}"/>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7" name="Date">
            <a:extLst>
              <a:ext uri="{FF2B5EF4-FFF2-40B4-BE49-F238E27FC236}">
                <a16:creationId xmlns:a16="http://schemas.microsoft.com/office/drawing/2014/main" id="{5D0063EA-F7A8-48D4-988F-F7062AA01D1F}"/>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8" name="Slide Number">
            <a:extLst>
              <a:ext uri="{FF2B5EF4-FFF2-40B4-BE49-F238E27FC236}">
                <a16:creationId xmlns:a16="http://schemas.microsoft.com/office/drawing/2014/main" id="{3C9F1CE5-8F32-4F45-B26C-367731E5122E}"/>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53158836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8F492E57-5B79-4263-B582-28C3382589BD}"/>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6" name="Date">
            <a:extLst>
              <a:ext uri="{FF2B5EF4-FFF2-40B4-BE49-F238E27FC236}">
                <a16:creationId xmlns:a16="http://schemas.microsoft.com/office/drawing/2014/main" id="{1FEE3907-AF7F-406A-BC2C-255B55A589C4}"/>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7" name="Slide Number">
            <a:extLst>
              <a:ext uri="{FF2B5EF4-FFF2-40B4-BE49-F238E27FC236}">
                <a16:creationId xmlns:a16="http://schemas.microsoft.com/office/drawing/2014/main" id="{09CEE6FC-0659-4ACE-93BF-9A46DF69AA0F}"/>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079579716"/>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ull Content">
    <p:spTree>
      <p:nvGrpSpPr>
        <p:cNvPr id="1" name=""/>
        <p:cNvGrpSpPr/>
        <p:nvPr/>
      </p:nvGrpSpPr>
      <p:grpSpPr>
        <a:xfrm>
          <a:off x="0" y="0"/>
          <a:ext cx="0" cy="0"/>
          <a:chOff x="0" y="0"/>
          <a:chExt cx="0" cy="0"/>
        </a:xfrm>
      </p:grpSpPr>
      <p:sp>
        <p:nvSpPr>
          <p:cNvPr id="7" name="Presentation Title">
            <a:extLst>
              <a:ext uri="{FF2B5EF4-FFF2-40B4-BE49-F238E27FC236}">
                <a16:creationId xmlns:a16="http://schemas.microsoft.com/office/drawing/2014/main" id="{CF8E56C0-A5B2-4652-817E-7B7A18A576BD}"/>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3" name="Content Placeholder 2"/>
          <p:cNvSpPr>
            <a:spLocks noGrp="1"/>
          </p:cNvSpPr>
          <p:nvPr>
            <p:ph idx="1"/>
          </p:nvPr>
        </p:nvSpPr>
        <p:spPr>
          <a:xfrm>
            <a:off x="457200" y="2103438"/>
            <a:ext cx="8229600" cy="4068762"/>
          </a:xfrm>
        </p:spPr>
        <p:txBody>
          <a:body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8" name="Footer">
            <a:extLst>
              <a:ext uri="{FF2B5EF4-FFF2-40B4-BE49-F238E27FC236}">
                <a16:creationId xmlns:a16="http://schemas.microsoft.com/office/drawing/2014/main" id="{8BBDC168-C3D7-4C93-A84D-8B516572E5FE}"/>
              </a:ext>
            </a:extLst>
          </p:cNvPr>
          <p:cNvSpPr>
            <a:spLocks noGrp="1"/>
          </p:cNvSpPr>
          <p:nvPr>
            <p:ph type="ftr" sz="quarter" idx="13"/>
          </p:nvPr>
        </p:nvSpPr>
        <p:spPr>
          <a:xfrm>
            <a:off x="455295" y="6355080"/>
            <a:ext cx="3981768" cy="137160"/>
          </a:xfrm>
        </p:spPr>
        <p:txBody>
          <a:bodyPr/>
          <a:lstStyle/>
          <a:p>
            <a:pPr algn="l"/>
            <a:r>
              <a:rPr lang="es-EC" dirty="0"/>
              <a:t>24ª Encuesta Mundial de CEOs de PwC</a:t>
            </a:r>
          </a:p>
        </p:txBody>
      </p:sp>
      <p:sp>
        <p:nvSpPr>
          <p:cNvPr id="9" name="Date">
            <a:extLst>
              <a:ext uri="{FF2B5EF4-FFF2-40B4-BE49-F238E27FC236}">
                <a16:creationId xmlns:a16="http://schemas.microsoft.com/office/drawing/2014/main" id="{CF981BB8-6FB2-41C8-A711-6D68E80407AF}"/>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0" name="Slide Number">
            <a:extLst>
              <a:ext uri="{FF2B5EF4-FFF2-40B4-BE49-F238E27FC236}">
                <a16:creationId xmlns:a16="http://schemas.microsoft.com/office/drawing/2014/main" id="{BCB82902-BC33-4192-A74E-70A96AEB1947}"/>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17711312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14" name="Presentation Title">
            <a:extLst>
              <a:ext uri="{FF2B5EF4-FFF2-40B4-BE49-F238E27FC236}">
                <a16:creationId xmlns:a16="http://schemas.microsoft.com/office/drawing/2014/main" id="{7579E50F-D96C-48D4-9B28-DCADB37C26CC}"/>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8" name="Rectangle"/>
          <p:cNvSpPr/>
          <p:nvPr/>
        </p:nvSpPr>
        <p:spPr bwMode="hidden">
          <a:xfrm>
            <a:off x="0" y="2103438"/>
            <a:ext cx="3017838"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10" name="Text Placeholder"/>
          <p:cNvSpPr>
            <a:spLocks noGrp="1"/>
          </p:cNvSpPr>
          <p:nvPr>
            <p:ph type="body" sz="quarter" idx="14" hasCustomPrompt="1"/>
          </p:nvPr>
        </p:nvSpPr>
        <p:spPr>
          <a:xfrm>
            <a:off x="457200" y="2377440"/>
            <a:ext cx="2423159" cy="1188720"/>
          </a:xfrm>
        </p:spPr>
        <p:txBody>
          <a:bodyPr tIns="0" bIns="0" anchor="t" anchorCtr="0"/>
          <a:lstStyle>
            <a:lvl1pPr>
              <a:lnSpc>
                <a:spcPct val="80000"/>
              </a:lnSpc>
              <a:spcBef>
                <a:spcPts val="0"/>
              </a:spcBef>
              <a:spcAft>
                <a:spcPts val="0"/>
              </a:spcAft>
              <a:defRPr sz="9600" b="1" spc="-75" baseline="0">
                <a:solidFill>
                  <a:schemeClr val="bg1"/>
                </a:solidFill>
              </a:defRPr>
            </a:lvl1pPr>
          </a:lstStyle>
          <a:p>
            <a:pPr lvl="0"/>
            <a:r>
              <a:rPr lang="es-EC"/>
              <a:t>00%</a:t>
            </a:r>
            <a:endParaRPr lang="es-EC" dirty="0"/>
          </a:p>
        </p:txBody>
      </p:sp>
      <p:sp>
        <p:nvSpPr>
          <p:cNvPr id="3" name="Content Placeholder"/>
          <p:cNvSpPr>
            <a:spLocks noGrp="1"/>
          </p:cNvSpPr>
          <p:nvPr>
            <p:ph idx="1"/>
          </p:nvPr>
        </p:nvSpPr>
        <p:spPr>
          <a:xfrm>
            <a:off x="457199" y="3566160"/>
            <a:ext cx="2423160" cy="2468880"/>
          </a:xfrm>
        </p:spPr>
        <p:txBody>
          <a:bodyPr/>
          <a:lstStyle>
            <a:lvl1pPr>
              <a:lnSpc>
                <a:spcPct val="100000"/>
              </a:lnSpc>
              <a:spcBef>
                <a:spcPts val="0"/>
              </a:spcBef>
              <a:spcAft>
                <a:spcPts val="0"/>
              </a:spcAft>
              <a:defRPr sz="1400" b="0">
                <a:solidFill>
                  <a:schemeClr val="bg1"/>
                </a:solidFill>
              </a:defRPr>
            </a:lvl1pPr>
            <a:lvl2pPr marL="137160" indent="-137160">
              <a:lnSpc>
                <a:spcPct val="100000"/>
              </a:lnSpc>
              <a:spcBef>
                <a:spcPts val="0"/>
              </a:spcBef>
              <a:spcAft>
                <a:spcPts val="0"/>
              </a:spcAft>
              <a:buFont typeface="Arial" panose="020B0604020202020204" pitchFamily="34" charset="0"/>
              <a:buChar char="•"/>
              <a:defRPr sz="1400" b="0">
                <a:solidFill>
                  <a:schemeClr val="bg1"/>
                </a:solidFill>
              </a:defRPr>
            </a:lvl2pPr>
            <a:lvl3pPr marL="274320" indent="-137160">
              <a:lnSpc>
                <a:spcPct val="100000"/>
              </a:lnSpc>
              <a:spcBef>
                <a:spcPts val="0"/>
              </a:spcBef>
              <a:spcAft>
                <a:spcPts val="0"/>
              </a:spcAft>
              <a:buFont typeface="Arial" panose="020B0604020202020204" pitchFamily="34" charset="0"/>
              <a:buChar char="–"/>
              <a:defRPr sz="1400" b="0">
                <a:solidFill>
                  <a:schemeClr val="bg1"/>
                </a:solidFill>
              </a:defRPr>
            </a:lvl3pPr>
            <a:lvl4pPr marL="411480" indent="-137160">
              <a:lnSpc>
                <a:spcPct val="100000"/>
              </a:lnSpc>
              <a:spcBef>
                <a:spcPts val="0"/>
              </a:spcBef>
              <a:spcAft>
                <a:spcPts val="0"/>
              </a:spcAft>
              <a:buFont typeface="Arial" panose="020B0604020202020204" pitchFamily="34" charset="0"/>
              <a:buChar char="•"/>
              <a:defRPr sz="1400" b="0">
                <a:solidFill>
                  <a:schemeClr val="bg1"/>
                </a:solidFill>
              </a:defRPr>
            </a:lvl4pPr>
            <a:lvl5pPr marL="548640" indent="-137160">
              <a:lnSpc>
                <a:spcPct val="100000"/>
              </a:lnSpc>
              <a:spcBef>
                <a:spcPts val="0"/>
              </a:spcBef>
              <a:spcAft>
                <a:spcPts val="0"/>
              </a:spcAft>
              <a:buFont typeface="Arial" panose="020B0604020202020204" pitchFamily="34" charset="0"/>
              <a:buChar char="–"/>
              <a:defRPr sz="1400" b="0">
                <a:solidFill>
                  <a:schemeClr val="bg1"/>
                </a:solidFill>
              </a:defRPr>
            </a:lvl5pPr>
            <a:lvl6pPr marL="685800" indent="-137160">
              <a:spcBef>
                <a:spcPts val="0"/>
              </a:spcBef>
              <a:buFont typeface="Arial" panose="020B0604020202020204" pitchFamily="34" charset="0"/>
              <a:buChar char="•"/>
              <a:defRPr sz="1400">
                <a:solidFill>
                  <a:schemeClr val="bg1"/>
                </a:solidFill>
              </a:defRPr>
            </a:lvl6pPr>
            <a:lvl7pPr marL="822960" indent="-137160">
              <a:spcBef>
                <a:spcPts val="0"/>
              </a:spcBef>
              <a:buFont typeface="Arial" panose="020B0604020202020204" pitchFamily="34" charset="0"/>
              <a:buChar char="–"/>
              <a:defRPr sz="1400">
                <a:solidFill>
                  <a:schemeClr val="bg1"/>
                </a:solidFill>
              </a:defRPr>
            </a:lvl7pPr>
            <a:lvl8pPr marL="960120" indent="-137160">
              <a:spcBef>
                <a:spcPts val="0"/>
              </a:spcBef>
              <a:buFont typeface="Arial" panose="020B0604020202020204" pitchFamily="34" charset="0"/>
              <a:buChar char="•"/>
              <a:defRPr sz="1400">
                <a:solidFill>
                  <a:schemeClr val="bg1"/>
                </a:solidFill>
              </a:defRPr>
            </a:lvl8pPr>
            <a:lvl9pPr marL="1097280" indent="-137160">
              <a:spcBef>
                <a:spcPts val="0"/>
              </a:spcBef>
              <a:buFont typeface="Arial" panose="020B0604020202020204" pitchFamily="34" charset="0"/>
              <a:buChar char="–"/>
              <a:defRPr sz="1400">
                <a:solidFill>
                  <a:schemeClr val="bg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Chart Placeholder"/>
          <p:cNvSpPr>
            <a:spLocks noGrp="1"/>
          </p:cNvSpPr>
          <p:nvPr>
            <p:ph type="chart" sz="quarter" idx="13"/>
          </p:nvPr>
        </p:nvSpPr>
        <p:spPr>
          <a:xfrm>
            <a:off x="3292475" y="2103438"/>
            <a:ext cx="5394326" cy="4068762"/>
          </a:xfrm>
        </p:spPr>
        <p:txBody>
          <a:bodyPr anchor="ctr" anchorCtr="0"/>
          <a:lstStyle>
            <a:lvl1pPr algn="ctr">
              <a:defRPr sz="1000" b="0">
                <a:solidFill>
                  <a:schemeClr val="tx1"/>
                </a:solidFill>
              </a:defRPr>
            </a:lvl1pPr>
          </a:lstStyle>
          <a:p>
            <a:r>
              <a:rPr lang="es-EC"/>
              <a:t>Click icon to add chart</a:t>
            </a:r>
            <a:endParaRPr lang="es-EC" dirty="0"/>
          </a:p>
        </p:txBody>
      </p:sp>
      <p:sp>
        <p:nvSpPr>
          <p:cNvPr id="11" name="Footer">
            <a:extLst>
              <a:ext uri="{FF2B5EF4-FFF2-40B4-BE49-F238E27FC236}">
                <a16:creationId xmlns:a16="http://schemas.microsoft.com/office/drawing/2014/main" id="{84C61D56-5B5C-4BF2-B692-7C73075AC547}"/>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12" name="Date">
            <a:extLst>
              <a:ext uri="{FF2B5EF4-FFF2-40B4-BE49-F238E27FC236}">
                <a16:creationId xmlns:a16="http://schemas.microsoft.com/office/drawing/2014/main" id="{F01D3BBF-C19D-4FAA-9F4C-FCAB9748E1DF}"/>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3" name="Slide Number">
            <a:extLst>
              <a:ext uri="{FF2B5EF4-FFF2-40B4-BE49-F238E27FC236}">
                <a16:creationId xmlns:a16="http://schemas.microsoft.com/office/drawing/2014/main" id="{8128D753-9513-453A-881D-BF887F8DBE61}"/>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444418572"/>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id="{D047DFF2-E567-4B6F-971A-1AE10468CECE}"/>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10" name="Text Placeholder 2"/>
          <p:cNvSpPr>
            <a:spLocks noGrp="1"/>
          </p:cNvSpPr>
          <p:nvPr>
            <p:ph type="body" sz="quarter" idx="14" hasCustomPrompt="1"/>
          </p:nvPr>
        </p:nvSpPr>
        <p:spPr>
          <a:xfrm>
            <a:off x="457200" y="2103438"/>
            <a:ext cx="2560638" cy="1325562"/>
          </a:xfrm>
        </p:spPr>
        <p:txBody>
          <a:bodyPr anchor="ctr" anchorCtr="0"/>
          <a:lstStyle>
            <a:lvl1pPr>
              <a:lnSpc>
                <a:spcPct val="100000"/>
              </a:lnSpc>
              <a:defRPr sz="7200" b="0" spc="-75" baseline="0">
                <a:solidFill>
                  <a:schemeClr val="accent3"/>
                </a:solidFill>
              </a:defRPr>
            </a:lvl1pPr>
          </a:lstStyle>
          <a:p>
            <a:pPr lvl="0"/>
            <a:r>
              <a:rPr lang="es-EC"/>
              <a:t>00%</a:t>
            </a:r>
            <a:endParaRPr lang="es-EC" dirty="0"/>
          </a:p>
        </p:txBody>
      </p:sp>
      <p:sp>
        <p:nvSpPr>
          <p:cNvPr id="13" name="Text Placeholder 3"/>
          <p:cNvSpPr>
            <a:spLocks noGrp="1"/>
          </p:cNvSpPr>
          <p:nvPr>
            <p:ph type="body" sz="quarter" idx="15" hasCustomPrompt="1"/>
          </p:nvPr>
        </p:nvSpPr>
        <p:spPr>
          <a:xfrm>
            <a:off x="3292475" y="2103438"/>
            <a:ext cx="2559050" cy="1325562"/>
          </a:xfrm>
        </p:spPr>
        <p:txBody>
          <a:bodyPr anchor="ctr" anchorCtr="0"/>
          <a:lstStyle>
            <a:lvl1pPr>
              <a:lnSpc>
                <a:spcPct val="100000"/>
              </a:lnSpc>
              <a:defRPr sz="7200" b="0" spc="-75" baseline="0">
                <a:solidFill>
                  <a:schemeClr val="tx2"/>
                </a:solidFill>
              </a:defRPr>
            </a:lvl1pPr>
          </a:lstStyle>
          <a:p>
            <a:pPr lvl="0"/>
            <a:r>
              <a:rPr lang="es-EC"/>
              <a:t>00%</a:t>
            </a:r>
            <a:endParaRPr lang="es-EC" dirty="0"/>
          </a:p>
        </p:txBody>
      </p:sp>
      <p:sp>
        <p:nvSpPr>
          <p:cNvPr id="14" name="Text Placeholder 4"/>
          <p:cNvSpPr>
            <a:spLocks noGrp="1"/>
          </p:cNvSpPr>
          <p:nvPr>
            <p:ph type="body" sz="quarter" idx="16" hasCustomPrompt="1"/>
          </p:nvPr>
        </p:nvSpPr>
        <p:spPr>
          <a:xfrm>
            <a:off x="6126164" y="2103438"/>
            <a:ext cx="2560636" cy="1325562"/>
          </a:xfrm>
        </p:spPr>
        <p:txBody>
          <a:bodyPr anchor="ctr" anchorCtr="0"/>
          <a:lstStyle>
            <a:lvl1pPr>
              <a:lnSpc>
                <a:spcPct val="100000"/>
              </a:lnSpc>
              <a:defRPr sz="7200" b="0" spc="-75" baseline="0">
                <a:solidFill>
                  <a:schemeClr val="accent1"/>
                </a:solidFill>
              </a:defRPr>
            </a:lvl1pPr>
          </a:lstStyle>
          <a:p>
            <a:pPr lvl="0"/>
            <a:r>
              <a:rPr lang="es-EC"/>
              <a:t>00%</a:t>
            </a:r>
            <a:endParaRPr lang="es-EC" dirty="0"/>
          </a:p>
        </p:txBody>
      </p:sp>
      <p:sp>
        <p:nvSpPr>
          <p:cNvPr id="3" name="Content Placeholder 2"/>
          <p:cNvSpPr>
            <a:spLocks noGrp="1"/>
          </p:cNvSpPr>
          <p:nvPr>
            <p:ph sz="half" idx="1"/>
          </p:nvPr>
        </p:nvSpPr>
        <p:spPr>
          <a:xfrm>
            <a:off x="457200" y="3611880"/>
            <a:ext cx="2560638" cy="2560319"/>
          </a:xfrm>
        </p:spPr>
        <p:txBody>
          <a:bodyPr/>
          <a:lstStyle>
            <a:lvl1pPr>
              <a:spcBef>
                <a:spcPts val="0"/>
              </a:spcBef>
              <a:spcAft>
                <a:spcPts val="45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3292475" y="3611881"/>
            <a:ext cx="2559050" cy="2560318"/>
          </a:xfrm>
        </p:spPr>
        <p:txBody>
          <a:bodyPr/>
          <a:lstStyle>
            <a:lvl1pPr>
              <a:spcBef>
                <a:spcPts val="0"/>
              </a:spcBef>
              <a:spcAft>
                <a:spcPts val="45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6123781" y="3611880"/>
            <a:ext cx="2563020" cy="2560319"/>
          </a:xfrm>
        </p:spPr>
        <p:txBody>
          <a:bodyPr/>
          <a:lstStyle>
            <a:lvl1pPr>
              <a:spcBef>
                <a:spcPts val="0"/>
              </a:spcBef>
              <a:spcAft>
                <a:spcPts val="45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17" name="Footer">
            <a:extLst>
              <a:ext uri="{FF2B5EF4-FFF2-40B4-BE49-F238E27FC236}">
                <a16:creationId xmlns:a16="http://schemas.microsoft.com/office/drawing/2014/main" id="{B63C30B2-1D67-4576-ACB9-0DFC341E1C67}"/>
              </a:ext>
            </a:extLst>
          </p:cNvPr>
          <p:cNvSpPr>
            <a:spLocks noGrp="1"/>
          </p:cNvSpPr>
          <p:nvPr>
            <p:ph type="ftr" sz="quarter" idx="21"/>
          </p:nvPr>
        </p:nvSpPr>
        <p:spPr>
          <a:xfrm>
            <a:off x="455295" y="6355080"/>
            <a:ext cx="3981768" cy="137160"/>
          </a:xfrm>
        </p:spPr>
        <p:txBody>
          <a:bodyPr/>
          <a:lstStyle/>
          <a:p>
            <a:pPr algn="l"/>
            <a:r>
              <a:rPr lang="es-EC" dirty="0"/>
              <a:t>24ª Encuesta Mundial de CEOs de PwC</a:t>
            </a:r>
          </a:p>
        </p:txBody>
      </p:sp>
      <p:sp>
        <p:nvSpPr>
          <p:cNvPr id="18" name="Date">
            <a:extLst>
              <a:ext uri="{FF2B5EF4-FFF2-40B4-BE49-F238E27FC236}">
                <a16:creationId xmlns:a16="http://schemas.microsoft.com/office/drawing/2014/main" id="{E3085A88-49B1-464F-A901-9045F57A3028}"/>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9" name="Slide Number">
            <a:extLst>
              <a:ext uri="{FF2B5EF4-FFF2-40B4-BE49-F238E27FC236}">
                <a16:creationId xmlns:a16="http://schemas.microsoft.com/office/drawing/2014/main" id="{B20B46DF-9797-4B1D-B1F7-0A4CB71A1B74}"/>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62663518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F44206D9-EF8B-BF4E-A93C-BD936733633C}"/>
              </a:ext>
            </a:extLst>
          </p:cNvPr>
          <p:cNvSpPr>
            <a:spLocks noGrp="1"/>
          </p:cNvSpPr>
          <p:nvPr>
            <p:ph type="title" hasCustomPrompt="1"/>
          </p:nvPr>
        </p:nvSpPr>
        <p:spPr/>
        <p:txBody>
          <a:bodyPr/>
          <a:lstStyle>
            <a:lvl1pPr>
              <a:defRPr>
                <a:solidFill>
                  <a:schemeClr val="tx1"/>
                </a:solidFill>
              </a:defRPr>
            </a:lvl1pPr>
          </a:lstStyle>
          <a:p>
            <a:r>
              <a:rPr lang="es-EC"/>
              <a:t>[Slide title]</a:t>
            </a:r>
            <a:endParaRPr lang="es-EC" dirty="0"/>
          </a:p>
        </p:txBody>
      </p:sp>
      <p:sp>
        <p:nvSpPr>
          <p:cNvPr id="8" name="Chart Placeholder"/>
          <p:cNvSpPr>
            <a:spLocks noGrp="1"/>
          </p:cNvSpPr>
          <p:nvPr>
            <p:ph type="chart" sz="quarter" idx="13"/>
          </p:nvPr>
        </p:nvSpPr>
        <p:spPr>
          <a:xfrm>
            <a:off x="457200" y="2103438"/>
            <a:ext cx="8229600" cy="4068762"/>
          </a:xfrm>
        </p:spPr>
        <p:txBody>
          <a:bodyPr anchor="ctr" anchorCtr="0"/>
          <a:lstStyle>
            <a:lvl1pPr algn="ctr">
              <a:defRPr sz="1000" b="0">
                <a:solidFill>
                  <a:schemeClr val="tx1"/>
                </a:solidFill>
              </a:defRPr>
            </a:lvl1pPr>
          </a:lstStyle>
          <a:p>
            <a:r>
              <a:rPr lang="es-EC"/>
              <a:t>Click icon to add chart</a:t>
            </a:r>
            <a:endParaRPr lang="es-EC" dirty="0"/>
          </a:p>
        </p:txBody>
      </p:sp>
      <p:sp>
        <p:nvSpPr>
          <p:cNvPr id="4" name="Footer">
            <a:extLst>
              <a:ext uri="{FF2B5EF4-FFF2-40B4-BE49-F238E27FC236}">
                <a16:creationId xmlns:a16="http://schemas.microsoft.com/office/drawing/2014/main" id="{37FD56E0-0DF8-BC46-A569-DF7EC0CC69FD}"/>
              </a:ext>
            </a:extLst>
          </p:cNvPr>
          <p:cNvSpPr>
            <a:spLocks noGrp="1"/>
          </p:cNvSpPr>
          <p:nvPr>
            <p:ph type="ftr" sz="quarter" idx="15"/>
          </p:nvPr>
        </p:nvSpPr>
        <p:spPr/>
        <p:txBody>
          <a:bodyPr/>
          <a:lstStyle/>
          <a:p>
            <a:pPr algn="l"/>
            <a:r>
              <a:rPr lang="es-EC" dirty="0"/>
              <a:t>24ª Encuesta Mundial de CEOs de PwC</a:t>
            </a:r>
          </a:p>
        </p:txBody>
      </p:sp>
      <p:sp>
        <p:nvSpPr>
          <p:cNvPr id="3" name="Date">
            <a:extLst>
              <a:ext uri="{FF2B5EF4-FFF2-40B4-BE49-F238E27FC236}">
                <a16:creationId xmlns:a16="http://schemas.microsoft.com/office/drawing/2014/main" id="{6B4F0E37-3A0F-7442-B2AD-7E02C76812FA}"/>
              </a:ext>
            </a:extLst>
          </p:cNvPr>
          <p:cNvSpPr>
            <a:spLocks noGrp="1"/>
          </p:cNvSpPr>
          <p:nvPr>
            <p:ph type="dt" sz="half" idx="14"/>
          </p:nvPr>
        </p:nvSpPr>
        <p:spPr/>
        <p:txBody>
          <a:bodyPr/>
          <a:lstStyle/>
          <a:p>
            <a:r>
              <a:rPr lang="es-EC"/>
              <a:t>mayo 2021</a:t>
            </a:r>
            <a:endParaRPr lang="es-EC" dirty="0"/>
          </a:p>
        </p:txBody>
      </p:sp>
      <p:sp>
        <p:nvSpPr>
          <p:cNvPr id="6" name="Slide Number">
            <a:extLst>
              <a:ext uri="{FF2B5EF4-FFF2-40B4-BE49-F238E27FC236}">
                <a16:creationId xmlns:a16="http://schemas.microsoft.com/office/drawing/2014/main" id="{AF279FE9-3470-C744-9BB9-7C1EFCC5A05A}"/>
              </a:ext>
            </a:extLst>
          </p:cNvPr>
          <p:cNvSpPr>
            <a:spLocks noGrp="1"/>
          </p:cNvSpPr>
          <p:nvPr>
            <p:ph type="sldNum" sz="quarter" idx="16"/>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735232353"/>
      </p:ext>
    </p:extLst>
  </p:cSld>
  <p:clrMapOvr>
    <a:overrideClrMapping bg1="dk1" tx1="lt1" bg2="dk2" tx2="lt2" accent1="accent1" accent2="accent2" accent3="accent3" accent4="accent4" accent5="accent5" accent6="accent6" hlink="hlink" folHlink="folHlink"/>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457200" y="457199"/>
            <a:ext cx="3980258" cy="2514601"/>
          </a:xfrm>
        </p:spPr>
        <p:txBody>
          <a:bodyPr anchor="b" anchorCtr="0">
            <a:normAutofit/>
          </a:bodyPr>
          <a:lstStyle>
            <a:lvl1pPr algn="l">
              <a:lnSpc>
                <a:spcPct val="85000"/>
              </a:lnSpc>
              <a:defRPr sz="4400">
                <a:solidFill>
                  <a:schemeClr val="tx1"/>
                </a:solidFill>
              </a:defRPr>
            </a:lvl1pPr>
          </a:lstStyle>
          <a:p>
            <a:r>
              <a:rPr lang="es-EC"/>
              <a:t>Thank you</a:t>
            </a:r>
            <a:endParaRPr lang="es-EC" dirty="0"/>
          </a:p>
        </p:txBody>
      </p:sp>
      <p:sp>
        <p:nvSpPr>
          <p:cNvPr id="14" name="Rectangle"/>
          <p:cNvSpPr/>
          <p:nvPr/>
        </p:nvSpPr>
        <p:spPr bwMode="hidden">
          <a:xfrm>
            <a:off x="0" y="4940854"/>
            <a:ext cx="9144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dirty="0"/>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C" sz="1350" dirty="0"/>
          </a:p>
        </p:txBody>
      </p:sp>
      <p:sp>
        <p:nvSpPr>
          <p:cNvPr id="6" name="Text Placeholder"/>
          <p:cNvSpPr>
            <a:spLocks noGrp="1"/>
          </p:cNvSpPr>
          <p:nvPr>
            <p:ph type="body" sz="quarter" idx="10" hasCustomPrompt="1"/>
          </p:nvPr>
        </p:nvSpPr>
        <p:spPr>
          <a:xfrm>
            <a:off x="457200" y="5212080"/>
            <a:ext cx="82296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s-EC"/>
              <a:t>[Legal]</a:t>
            </a:r>
            <a:endParaRPr lang="es-EC" dirty="0"/>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C" sz="1350" dirty="0"/>
          </a:p>
        </p:txBody>
      </p:sp>
      <p:sp>
        <p:nvSpPr>
          <p:cNvPr id="11" name="TextBox">
            <a:extLst>
              <a:ext uri="{FF2B5EF4-FFF2-40B4-BE49-F238E27FC236}">
                <a16:creationId xmlns:a16="http://schemas.microsoft.com/office/drawing/2014/main" id="{18776BAD-F3BE-6648-8D3E-3ECF66E50703}"/>
              </a:ext>
            </a:extLst>
          </p:cNvPr>
          <p:cNvSpPr txBox="1"/>
          <p:nvPr userDrawn="1"/>
        </p:nvSpPr>
        <p:spPr>
          <a:xfrm>
            <a:off x="457199" y="4389120"/>
            <a:ext cx="3980259"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s-EC" sz="1000">
                <a:solidFill>
                  <a:schemeClr val="tx1"/>
                </a:solidFill>
              </a:rPr>
              <a:t>pwc.com</a:t>
            </a:r>
            <a:endParaRPr lang="es-EC" sz="1000" dirty="0">
              <a:solidFill>
                <a:schemeClr val="tx1"/>
              </a:solidFill>
            </a:endParaRP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2109471"/>
            <a:ext cx="3520440" cy="2651442"/>
          </a:xfrm>
        </p:spPr>
        <p:txBody>
          <a:bodyPr anchor="t" anchorCtr="0">
            <a:noAutofit/>
          </a:bodyPr>
          <a:lstStyle>
            <a:lvl1pPr>
              <a:lnSpc>
                <a:spcPct val="85000"/>
              </a:lnSpc>
              <a:defRPr sz="3600" b="0">
                <a:solidFill>
                  <a:schemeClr val="bg1"/>
                </a:solidFill>
                <a:latin typeface="+mn-lt"/>
              </a:defRPr>
            </a:lvl1pPr>
          </a:lstStyle>
          <a:p>
            <a:r>
              <a:rPr lang="es-EC"/>
              <a:t>[Section header title]</a:t>
            </a:r>
            <a:endParaRPr lang="es-EC"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s-EC"/>
              <a:t>1</a:t>
            </a:r>
            <a:endParaRPr lang="es-EC" dirty="0"/>
          </a:p>
        </p:txBody>
      </p:sp>
    </p:spTree>
    <p:extLst>
      <p:ext uri="{BB962C8B-B14F-4D97-AF65-F5344CB8AC3E}">
        <p14:creationId xmlns:p14="http://schemas.microsoft.com/office/powerpoint/2010/main" val="247335543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s-EC"/>
              <a:t>[Section header title]</a:t>
            </a:r>
            <a:endParaRPr lang="es-EC" dirty="0"/>
          </a:p>
        </p:txBody>
      </p:sp>
      <p:sp>
        <p:nvSpPr>
          <p:cNvPr id="7" name="Subtitle 2">
            <a:extLst>
              <a:ext uri="{FF2B5EF4-FFF2-40B4-BE49-F238E27FC236}">
                <a16:creationId xmlns:a16="http://schemas.microsoft.com/office/drawing/2014/main" id="{39EE0CDA-9940-814C-989A-562239DC070D}"/>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s-EC"/>
              <a:t>2</a:t>
            </a:r>
            <a:endParaRPr lang="es-EC" dirty="0"/>
          </a:p>
        </p:txBody>
      </p:sp>
    </p:spTree>
    <p:extLst>
      <p:ext uri="{BB962C8B-B14F-4D97-AF65-F5344CB8AC3E}">
        <p14:creationId xmlns:p14="http://schemas.microsoft.com/office/powerpoint/2010/main" val="14218553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s-EC"/>
              <a:t>[Section header title]</a:t>
            </a:r>
            <a:endParaRPr lang="es-EC" dirty="0"/>
          </a:p>
        </p:txBody>
      </p:sp>
      <p:sp>
        <p:nvSpPr>
          <p:cNvPr id="7" name="Subtitle 2">
            <a:extLst>
              <a:ext uri="{FF2B5EF4-FFF2-40B4-BE49-F238E27FC236}">
                <a16:creationId xmlns:a16="http://schemas.microsoft.com/office/drawing/2014/main" id="{3014AAE4-851E-7343-BF86-0AD302DD1369}"/>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s-EC"/>
              <a:t>3</a:t>
            </a:r>
            <a:endParaRPr lang="es-EC" dirty="0"/>
          </a:p>
        </p:txBody>
      </p:sp>
    </p:spTree>
    <p:extLst>
      <p:ext uri="{BB962C8B-B14F-4D97-AF65-F5344CB8AC3E}">
        <p14:creationId xmlns:p14="http://schemas.microsoft.com/office/powerpoint/2010/main" val="231556856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s-EC"/>
              <a:t>[Section header title]</a:t>
            </a:r>
            <a:endParaRPr lang="es-EC" dirty="0"/>
          </a:p>
        </p:txBody>
      </p:sp>
      <p:sp>
        <p:nvSpPr>
          <p:cNvPr id="7" name="Subtitle 2">
            <a:extLst>
              <a:ext uri="{FF2B5EF4-FFF2-40B4-BE49-F238E27FC236}">
                <a16:creationId xmlns:a16="http://schemas.microsoft.com/office/drawing/2014/main" id="{EAE3BEC2-DF76-B248-B5E5-466B22448118}"/>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s-EC"/>
              <a:t>4</a:t>
            </a:r>
            <a:endParaRPr lang="es-EC" dirty="0"/>
          </a:p>
        </p:txBody>
      </p:sp>
    </p:spTree>
    <p:extLst>
      <p:ext uri="{BB962C8B-B14F-4D97-AF65-F5344CB8AC3E}">
        <p14:creationId xmlns:p14="http://schemas.microsoft.com/office/powerpoint/2010/main" val="356296701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B17765-32A3-D546-BB25-D075B9BC6315}"/>
              </a:ext>
            </a:extLst>
          </p:cNvPr>
          <p:cNvSpPr>
            <a:spLocks noGrp="1"/>
          </p:cNvSpPr>
          <p:nvPr>
            <p:ph type="title" hasCustomPrompt="1"/>
          </p:nvPr>
        </p:nvSpPr>
        <p:spPr>
          <a:xfrm>
            <a:off x="457200" y="457200"/>
            <a:ext cx="1097280" cy="1646238"/>
          </a:xfrm>
        </p:spPr>
        <p:txBody>
          <a:bodyPr tIns="0" anchor="b" anchorCtr="0">
            <a:noAutofit/>
          </a:bodyPr>
          <a:lstStyle>
            <a:lvl1pPr>
              <a:lnSpc>
                <a:spcPct val="80000"/>
              </a:lnSpc>
              <a:defRPr sz="11500" b="0">
                <a:solidFill>
                  <a:schemeClr val="bg1"/>
                </a:solidFill>
                <a:latin typeface="+mn-lt"/>
              </a:defRPr>
            </a:lvl1pPr>
          </a:lstStyle>
          <a:p>
            <a:r>
              <a:rPr lang="es-EC"/>
              <a:t>1</a:t>
            </a:r>
            <a:endParaRPr lang="es-EC" dirty="0"/>
          </a:p>
        </p:txBody>
      </p:sp>
    </p:spTree>
    <p:extLst>
      <p:ext uri="{BB962C8B-B14F-4D97-AF65-F5344CB8AC3E}">
        <p14:creationId xmlns:p14="http://schemas.microsoft.com/office/powerpoint/2010/main" val="393041476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9E7343-3AB1-C243-B29E-A7605E899A78}"/>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s-EC"/>
              <a:t>2</a:t>
            </a:r>
            <a:endParaRPr lang="es-EC" dirty="0"/>
          </a:p>
        </p:txBody>
      </p:sp>
    </p:spTree>
    <p:extLst>
      <p:ext uri="{BB962C8B-B14F-4D97-AF65-F5344CB8AC3E}">
        <p14:creationId xmlns:p14="http://schemas.microsoft.com/office/powerpoint/2010/main" val="57245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71B02119-933F-44E2-847C-5C750957F65B}"/>
              </a:ext>
            </a:extLst>
          </p:cNvPr>
          <p:cNvSpPr>
            <a:spLocks noGrp="1"/>
          </p:cNvSpPr>
          <p:nvPr>
            <p:ph type="title" hasCustomPrompt="1"/>
          </p:nvPr>
        </p:nvSpPr>
        <p:spPr>
          <a:xfrm>
            <a:off x="457200" y="457200"/>
            <a:ext cx="8229600" cy="457200"/>
          </a:xfrm>
        </p:spPr>
        <p:txBody>
          <a:bodyPr/>
          <a:lstStyle>
            <a:lvl1pPr>
              <a:defRPr/>
            </a:lvl1pPr>
          </a:lstStyle>
          <a:p>
            <a:r>
              <a:rPr lang="es-EC"/>
              <a:t>[Slide title]</a:t>
            </a:r>
            <a:endParaRPr lang="es-EC" dirty="0"/>
          </a:p>
        </p:txBody>
      </p:sp>
      <p:sp>
        <p:nvSpPr>
          <p:cNvPr id="6" name="Subtitle">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57200" y="904510"/>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idx="1"/>
          </p:nvPr>
        </p:nvSpPr>
        <p:spPr>
          <a:xfrm>
            <a:off x="457199" y="2103438"/>
            <a:ext cx="8229601"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ooter">
            <a:extLst>
              <a:ext uri="{FF2B5EF4-FFF2-40B4-BE49-F238E27FC236}">
                <a16:creationId xmlns:a16="http://schemas.microsoft.com/office/drawing/2014/main" id="{1B525FC4-DF69-478A-B704-A3BB66337675}"/>
              </a:ext>
            </a:extLst>
          </p:cNvPr>
          <p:cNvSpPr>
            <a:spLocks noGrp="1"/>
          </p:cNvSpPr>
          <p:nvPr>
            <p:ph type="ftr" sz="quarter" idx="13"/>
          </p:nvPr>
        </p:nvSpPr>
        <p:spPr>
          <a:xfrm>
            <a:off x="455295" y="6355080"/>
            <a:ext cx="3981768" cy="137160"/>
          </a:xfrm>
        </p:spPr>
        <p:txBody>
          <a:bodyPr/>
          <a:lstStyle/>
          <a:p>
            <a:pPr algn="l"/>
            <a:r>
              <a:rPr lang="es-EC" dirty="0"/>
              <a:t>24ª Encuesta Mundial de CEOs de PwC</a:t>
            </a:r>
          </a:p>
        </p:txBody>
      </p:sp>
      <p:sp>
        <p:nvSpPr>
          <p:cNvPr id="11" name="Date">
            <a:extLst>
              <a:ext uri="{FF2B5EF4-FFF2-40B4-BE49-F238E27FC236}">
                <a16:creationId xmlns:a16="http://schemas.microsoft.com/office/drawing/2014/main" id="{9330CD20-F3FA-4A9A-88D0-DC911D979A8B}"/>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2" name="Slide Number">
            <a:extLst>
              <a:ext uri="{FF2B5EF4-FFF2-40B4-BE49-F238E27FC236}">
                <a16:creationId xmlns:a16="http://schemas.microsoft.com/office/drawing/2014/main" id="{D2D0FF4B-9150-4781-A319-A226F3EA386B}"/>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919097541"/>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9FE69D-6E6B-1A41-A9CD-4FC4DE8E04C2}"/>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s-EC"/>
              <a:t>3</a:t>
            </a:r>
            <a:endParaRPr lang="es-EC" dirty="0"/>
          </a:p>
        </p:txBody>
      </p:sp>
    </p:spTree>
    <p:extLst>
      <p:ext uri="{BB962C8B-B14F-4D97-AF65-F5344CB8AC3E}">
        <p14:creationId xmlns:p14="http://schemas.microsoft.com/office/powerpoint/2010/main" val="171606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AC8048-E9B9-2540-84CB-38BF619FF25A}"/>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s-EC"/>
              <a:t>4</a:t>
            </a:r>
            <a:endParaRPr lang="es-EC" dirty="0"/>
          </a:p>
        </p:txBody>
      </p:sp>
    </p:spTree>
    <p:extLst>
      <p:ext uri="{BB962C8B-B14F-4D97-AF65-F5344CB8AC3E}">
        <p14:creationId xmlns:p14="http://schemas.microsoft.com/office/powerpoint/2010/main" val="3747151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5715"/>
            <a:ext cx="9144000" cy="6858000"/>
          </a:xfrm>
          <a:solidFill>
            <a:schemeClr val="tx2"/>
          </a:solidFill>
        </p:spPr>
        <p:txBody>
          <a:bodyPr anchor="ctr" anchorCtr="0"/>
          <a:lstStyle>
            <a:lvl1pPr algn="ctr">
              <a:defRPr sz="1000" b="0">
                <a:solidFill>
                  <a:schemeClr val="bg1"/>
                </a:solidFill>
              </a:defRPr>
            </a:lvl1pPr>
          </a:lstStyle>
          <a:p>
            <a:r>
              <a:rPr lang="es-EC"/>
              <a:t>Click icon to add picture</a:t>
            </a:r>
            <a:endParaRPr lang="es-EC" dirty="0"/>
          </a:p>
        </p:txBody>
      </p:sp>
      <p:sp>
        <p:nvSpPr>
          <p:cNvPr id="3" name="Content Placeholder 2"/>
          <p:cNvSpPr>
            <a:spLocks noGrp="1"/>
          </p:cNvSpPr>
          <p:nvPr>
            <p:ph idx="1"/>
          </p:nvPr>
        </p:nvSpPr>
        <p:spPr>
          <a:xfrm>
            <a:off x="0" y="1143000"/>
            <a:ext cx="3657600" cy="4572000"/>
          </a:xfrm>
          <a:solidFill>
            <a:srgbClr val="E0301E"/>
          </a:solidFill>
        </p:spPr>
        <p:txBody>
          <a:bodyPr lIns="457200" tIns="1234440" rIns="228600" bIns="228600"/>
          <a:lstStyle>
            <a:lvl1pPr marL="0" indent="0">
              <a:lnSpc>
                <a:spcPct val="90000"/>
              </a:lnSpc>
              <a:spcBef>
                <a:spcPts val="0"/>
              </a:spcBef>
              <a:spcAft>
                <a:spcPts val="1800"/>
              </a:spcAft>
              <a:buFont typeface="Arial" panose="020B0604020202020204" pitchFamily="34" charset="0"/>
              <a:buNone/>
              <a:defRPr sz="2400" b="0">
                <a:solidFill>
                  <a:schemeClr val="tx1"/>
                </a:solidFill>
                <a:latin typeface="+mj-lt"/>
              </a:defRPr>
            </a:lvl1pPr>
            <a:lvl2pPr marL="0" indent="0">
              <a:spcBef>
                <a:spcPts val="0"/>
              </a:spcBef>
              <a:spcAft>
                <a:spcPts val="0"/>
              </a:spcAft>
              <a:buFontTx/>
              <a:buNone/>
              <a:defRPr sz="1400" b="1">
                <a:solidFill>
                  <a:schemeClr val="tx1"/>
                </a:solidFill>
                <a:latin typeface="+mn-lt"/>
              </a:defRPr>
            </a:lvl2pPr>
            <a:lvl3pPr marL="0" indent="0">
              <a:spcBef>
                <a:spcPts val="0"/>
              </a:spcBef>
              <a:spcAft>
                <a:spcPts val="0"/>
              </a:spcAft>
              <a:buFontTx/>
              <a:buNone/>
              <a:defRPr sz="1400" b="0">
                <a:solidFill>
                  <a:schemeClr val="tx1"/>
                </a:solidFill>
                <a:latin typeface="+mn-lt"/>
              </a:defRPr>
            </a:lvl3pPr>
            <a:lvl4pPr marL="0" indent="0">
              <a:spcBef>
                <a:spcPts val="0"/>
              </a:spcBef>
              <a:spcAft>
                <a:spcPts val="0"/>
              </a:spcAft>
              <a:buFontTx/>
              <a:buNone/>
              <a:defRPr sz="1400" b="0">
                <a:solidFill>
                  <a:schemeClr val="tx1"/>
                </a:solidFill>
                <a:latin typeface="+mn-lt"/>
              </a:defRPr>
            </a:lvl4pPr>
            <a:lvl5pPr marL="0" indent="0">
              <a:spcBef>
                <a:spcPts val="0"/>
              </a:spcBef>
              <a:spcAft>
                <a:spcPts val="0"/>
              </a:spcAft>
              <a:buFontTx/>
              <a:buNone/>
              <a:defRPr sz="1400" b="0">
                <a:solidFill>
                  <a:schemeClr val="tx1"/>
                </a:solidFill>
                <a:latin typeface="+mn-lt"/>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7" name="Freeform 5">
            <a:extLst>
              <a:ext uri="{FF2B5EF4-FFF2-40B4-BE49-F238E27FC236}">
                <a16:creationId xmlns:a16="http://schemas.microsoft.com/office/drawing/2014/main" id="{0791959B-69A1-6647-AB14-0868D57C6FD6}"/>
              </a:ext>
            </a:extLst>
          </p:cNvPr>
          <p:cNvSpPr>
            <a:spLocks noChangeAspect="1" noEditPoints="1"/>
          </p:cNvSpPr>
          <p:nvPr userDrawn="1"/>
        </p:nvSpPr>
        <p:spPr bwMode="white">
          <a:xfrm>
            <a:off x="457200" y="1533146"/>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C" dirty="0"/>
          </a:p>
        </p:txBody>
      </p:sp>
      <p:sp>
        <p:nvSpPr>
          <p:cNvPr id="2" name="Date Placeholder 1">
            <a:extLst>
              <a:ext uri="{FF2B5EF4-FFF2-40B4-BE49-F238E27FC236}">
                <a16:creationId xmlns:a16="http://schemas.microsoft.com/office/drawing/2014/main" id="{70CF9585-F32D-E84B-8536-FD4FCCCB3740}"/>
              </a:ext>
            </a:extLst>
          </p:cNvPr>
          <p:cNvSpPr>
            <a:spLocks noGrp="1"/>
          </p:cNvSpPr>
          <p:nvPr>
            <p:ph type="dt" sz="half" idx="15"/>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995CCD74-BDA4-1646-A9A3-60DA104503D6}"/>
              </a:ext>
            </a:extLst>
          </p:cNvPr>
          <p:cNvSpPr>
            <a:spLocks noGrp="1"/>
          </p:cNvSpPr>
          <p:nvPr>
            <p:ph type="ftr" sz="quarter" idx="16"/>
          </p:nvPr>
        </p:nvSpPr>
        <p:spPr/>
        <p:txBody>
          <a:bodyPr/>
          <a:lstStyle/>
          <a:p>
            <a:pPr algn="l"/>
            <a:r>
              <a:rPr lang="es-EC" dirty="0"/>
              <a:t>24ª Encuesta Mundial de CEOs de PwC</a:t>
            </a:r>
          </a:p>
        </p:txBody>
      </p:sp>
      <p:sp>
        <p:nvSpPr>
          <p:cNvPr id="5" name="Slide Number Placeholder 4">
            <a:extLst>
              <a:ext uri="{FF2B5EF4-FFF2-40B4-BE49-F238E27FC236}">
                <a16:creationId xmlns:a16="http://schemas.microsoft.com/office/drawing/2014/main" id="{EF839020-F092-F74E-B41D-C9CF20A272CD}"/>
              </a:ext>
            </a:extLst>
          </p:cNvPr>
          <p:cNvSpPr>
            <a:spLocks noGrp="1"/>
          </p:cNvSpPr>
          <p:nvPr>
            <p:ph type="sldNum" sz="quarter" idx="17"/>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4059146145"/>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tx2"/>
          </a:solidFill>
        </p:spPr>
        <p:txBody>
          <a:bodyPr anchor="ctr" anchorCtr="0"/>
          <a:lstStyle>
            <a:lvl1pPr algn="ctr">
              <a:defRPr sz="1000" b="0">
                <a:solidFill>
                  <a:schemeClr val="bg1"/>
                </a:solidFill>
              </a:defRPr>
            </a:lvl1pPr>
          </a:lstStyle>
          <a:p>
            <a:r>
              <a:rPr lang="es-EC"/>
              <a:t>Click icon to add picture</a:t>
            </a:r>
            <a:endParaRPr lang="es-EC" dirty="0"/>
          </a:p>
        </p:txBody>
      </p:sp>
      <p:sp>
        <p:nvSpPr>
          <p:cNvPr id="3" name="Content Placeholder 2"/>
          <p:cNvSpPr>
            <a:spLocks noGrp="1"/>
          </p:cNvSpPr>
          <p:nvPr>
            <p:ph idx="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2" name="Freeform 5">
            <a:extLst>
              <a:ext uri="{FF2B5EF4-FFF2-40B4-BE49-F238E27FC236}">
                <a16:creationId xmlns:a16="http://schemas.microsoft.com/office/drawing/2014/main" id="{31925CFE-E66A-DC40-89DE-F7CD8AA6FAEF}"/>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C" dirty="0"/>
          </a:p>
        </p:txBody>
      </p:sp>
      <p:sp>
        <p:nvSpPr>
          <p:cNvPr id="2" name="Date Placeholder 1">
            <a:extLst>
              <a:ext uri="{FF2B5EF4-FFF2-40B4-BE49-F238E27FC236}">
                <a16:creationId xmlns:a16="http://schemas.microsoft.com/office/drawing/2014/main" id="{9A13C8D8-3AE1-0A42-8230-4AC58FB7941A}"/>
              </a:ext>
            </a:extLst>
          </p:cNvPr>
          <p:cNvSpPr>
            <a:spLocks noGrp="1"/>
          </p:cNvSpPr>
          <p:nvPr>
            <p:ph type="dt" sz="half" idx="15"/>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548D384F-E810-5C45-A6F8-606915F5B158}"/>
              </a:ext>
            </a:extLst>
          </p:cNvPr>
          <p:cNvSpPr>
            <a:spLocks noGrp="1"/>
          </p:cNvSpPr>
          <p:nvPr>
            <p:ph type="ftr" sz="quarter" idx="16"/>
          </p:nvPr>
        </p:nvSpPr>
        <p:spPr/>
        <p:txBody>
          <a:bodyPr/>
          <a:lstStyle/>
          <a:p>
            <a:pPr algn="l"/>
            <a:r>
              <a:rPr lang="es-EC" dirty="0"/>
              <a:t>24ª Encuesta Mundial de CEOs de PwC</a:t>
            </a:r>
          </a:p>
        </p:txBody>
      </p:sp>
      <p:sp>
        <p:nvSpPr>
          <p:cNvPr id="5" name="Slide Number Placeholder 4">
            <a:extLst>
              <a:ext uri="{FF2B5EF4-FFF2-40B4-BE49-F238E27FC236}">
                <a16:creationId xmlns:a16="http://schemas.microsoft.com/office/drawing/2014/main" id="{6E5B8E6B-82B3-0B4C-8B12-7B7DB33A6AC0}"/>
              </a:ext>
            </a:extLst>
          </p:cNvPr>
          <p:cNvSpPr>
            <a:spLocks noGrp="1"/>
          </p:cNvSpPr>
          <p:nvPr>
            <p:ph type="sldNum" sz="quarter" idx="17"/>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568606037"/>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bg2"/>
          </a:solidFill>
        </p:spPr>
        <p:txBody>
          <a:bodyPr anchor="ctr" anchorCtr="0"/>
          <a:lstStyle>
            <a:lvl1pPr algn="ctr">
              <a:defRPr sz="1000" b="0">
                <a:solidFill>
                  <a:schemeClr val="tx1"/>
                </a:solidFill>
              </a:defRPr>
            </a:lvl1pPr>
          </a:lstStyle>
          <a:p>
            <a:r>
              <a:rPr lang="es-EC"/>
              <a:t>Click icon to add picture</a:t>
            </a:r>
            <a:endParaRPr lang="es-EC" dirty="0"/>
          </a:p>
        </p:txBody>
      </p:sp>
      <p:sp>
        <p:nvSpPr>
          <p:cNvPr id="3" name="Content Placeholder 2"/>
          <p:cNvSpPr>
            <a:spLocks noGrp="1"/>
          </p:cNvSpPr>
          <p:nvPr>
            <p:ph idx="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Freeform 5">
            <a:extLst>
              <a:ext uri="{FF2B5EF4-FFF2-40B4-BE49-F238E27FC236}">
                <a16:creationId xmlns:a16="http://schemas.microsoft.com/office/drawing/2014/main" id="{D39A0BA7-156B-554E-893F-D73B236384B7}"/>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s-EC" sz="1350" dirty="0"/>
          </a:p>
        </p:txBody>
      </p:sp>
      <p:sp>
        <p:nvSpPr>
          <p:cNvPr id="2" name="Date Placeholder 1">
            <a:extLst>
              <a:ext uri="{FF2B5EF4-FFF2-40B4-BE49-F238E27FC236}">
                <a16:creationId xmlns:a16="http://schemas.microsoft.com/office/drawing/2014/main" id="{69EC3F22-5110-934F-A693-4FB0DCEED7AC}"/>
              </a:ext>
            </a:extLst>
          </p:cNvPr>
          <p:cNvSpPr>
            <a:spLocks noGrp="1"/>
          </p:cNvSpPr>
          <p:nvPr>
            <p:ph type="dt" sz="half" idx="15"/>
          </p:nvPr>
        </p:nvSpPr>
        <p:spPr/>
        <p:txBody>
          <a:bodyPr/>
          <a:lstStyle>
            <a:lvl1pPr>
              <a:defRPr>
                <a:solidFill>
                  <a:schemeClr val="bg1"/>
                </a:solidFill>
              </a:defRPr>
            </a:lvl1pPr>
          </a:lstStyle>
          <a:p>
            <a:r>
              <a:rPr lang="es-EC"/>
              <a:t>mayo 2021</a:t>
            </a:r>
            <a:endParaRPr lang="es-EC" dirty="0"/>
          </a:p>
        </p:txBody>
      </p:sp>
      <p:sp>
        <p:nvSpPr>
          <p:cNvPr id="4" name="Footer Placeholder 3">
            <a:extLst>
              <a:ext uri="{FF2B5EF4-FFF2-40B4-BE49-F238E27FC236}">
                <a16:creationId xmlns:a16="http://schemas.microsoft.com/office/drawing/2014/main" id="{D6873336-0694-AD4A-8CA7-D3AD59B85E7C}"/>
              </a:ext>
            </a:extLst>
          </p:cNvPr>
          <p:cNvSpPr>
            <a:spLocks noGrp="1"/>
          </p:cNvSpPr>
          <p:nvPr>
            <p:ph type="ftr" sz="quarter" idx="16"/>
          </p:nvPr>
        </p:nvSpPr>
        <p:spPr/>
        <p:txBody>
          <a:bodyPr/>
          <a:lstStyle/>
          <a:p>
            <a:pPr algn="l"/>
            <a:r>
              <a:rPr lang="es-EC" dirty="0"/>
              <a:t>24ª Encuesta Mundial de CEOs de PwC</a:t>
            </a:r>
          </a:p>
        </p:txBody>
      </p:sp>
      <p:sp>
        <p:nvSpPr>
          <p:cNvPr id="5" name="Slide Number Placeholder 4">
            <a:extLst>
              <a:ext uri="{FF2B5EF4-FFF2-40B4-BE49-F238E27FC236}">
                <a16:creationId xmlns:a16="http://schemas.microsoft.com/office/drawing/2014/main" id="{5BFB411F-65C2-2A4D-AAEA-287F16E4B966}"/>
              </a:ext>
            </a:extLst>
          </p:cNvPr>
          <p:cNvSpPr>
            <a:spLocks noGrp="1"/>
          </p:cNvSpPr>
          <p:nvPr>
            <p:ph type="sldNum" sz="quarter" idx="17"/>
          </p:nvPr>
        </p:nvSpPr>
        <p:spPr/>
        <p:txBody>
          <a:bodyPr/>
          <a:lstStyle>
            <a:lvl1pPr>
              <a:defRPr>
                <a:solidFill>
                  <a:schemeClr val="bg1"/>
                </a:solidFill>
              </a:defRPr>
            </a:lvl1p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417829211"/>
      </p:ext>
    </p:extLst>
  </p:cSld>
  <p:clrMapOvr>
    <a:masterClrMapping/>
  </p:clrMapOvr>
  <p:hf hdr="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123"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5" name="Slide Number Placeholder 4">
            <a:extLst>
              <a:ext uri="{FF2B5EF4-FFF2-40B4-BE49-F238E27FC236}">
                <a16:creationId xmlns:a16="http://schemas.microsoft.com/office/drawing/2014/main" id="{1F8B6AD2-D7A1-494A-91CB-06E4CD0D7CFA}"/>
              </a:ext>
            </a:extLst>
          </p:cNvPr>
          <p:cNvSpPr>
            <a:spLocks noGrp="1"/>
          </p:cNvSpPr>
          <p:nvPr>
            <p:ph type="sldNum" sz="quarter" idx="11"/>
          </p:nvPr>
        </p:nvSpPr>
        <p:spPr/>
        <p:txBody>
          <a:bodyPr/>
          <a:lstStyle/>
          <a:p>
            <a:fld id="{7870704B-CE94-48CC-AF30-84932A1262A7}" type="slidenum">
              <a:rPr lang="es-EC" smtClean="0"/>
              <a:pPr/>
              <a:t>‹#›</a:t>
            </a:fld>
            <a:endParaRPr lang="es-EC" dirty="0"/>
          </a:p>
        </p:txBody>
      </p:sp>
      <p:sp>
        <p:nvSpPr>
          <p:cNvPr id="8" name="Freeform 5">
            <a:extLst>
              <a:ext uri="{FF2B5EF4-FFF2-40B4-BE49-F238E27FC236}">
                <a16:creationId xmlns:a16="http://schemas.microsoft.com/office/drawing/2014/main" id="{37FEF807-8FFE-6C4D-9977-9A3D7DF7064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s-EC" sz="1350" dirty="0"/>
          </a:p>
        </p:txBody>
      </p:sp>
      <p:sp>
        <p:nvSpPr>
          <p:cNvPr id="2" name="Date Placeholder 1">
            <a:extLst>
              <a:ext uri="{FF2B5EF4-FFF2-40B4-BE49-F238E27FC236}">
                <a16:creationId xmlns:a16="http://schemas.microsoft.com/office/drawing/2014/main" id="{32DDFFFE-10BF-0B4D-9609-4CF0E16A39E1}"/>
              </a:ext>
            </a:extLst>
          </p:cNvPr>
          <p:cNvSpPr>
            <a:spLocks noGrp="1"/>
          </p:cNvSpPr>
          <p:nvPr>
            <p:ph type="dt" sz="half" idx="12"/>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85601807-8B18-D147-9BDD-014FF3C45945}"/>
              </a:ext>
            </a:extLst>
          </p:cNvPr>
          <p:cNvSpPr>
            <a:spLocks noGrp="1"/>
          </p:cNvSpPr>
          <p:nvPr>
            <p:ph type="ftr" sz="quarter" idx="13"/>
          </p:nvPr>
        </p:nvSpPr>
        <p:spPr/>
        <p:txBody>
          <a:bodyPr/>
          <a:lstStyle/>
          <a:p>
            <a:pPr algn="l"/>
            <a:r>
              <a:rPr lang="es-EC" dirty="0"/>
              <a:t>24ª Encuesta Mundial de CEOs de PwC</a:t>
            </a:r>
          </a:p>
        </p:txBody>
      </p:sp>
    </p:spTree>
    <p:extLst>
      <p:ext uri="{BB962C8B-B14F-4D97-AF65-F5344CB8AC3E}">
        <p14:creationId xmlns:p14="http://schemas.microsoft.com/office/powerpoint/2010/main" val="653265932"/>
      </p:ext>
    </p:extLst>
  </p:cSld>
  <p:clrMapOvr>
    <a:masterClrMapping/>
  </p:clrMapOvr>
  <p:hf hdr="0"/>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reeform 5">
            <a:extLst>
              <a:ext uri="{FF2B5EF4-FFF2-40B4-BE49-F238E27FC236}">
                <a16:creationId xmlns:a16="http://schemas.microsoft.com/office/drawing/2014/main" id="{35C4B07A-5E48-B44C-A4D7-385A69048376}"/>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s-EC" sz="1350" dirty="0"/>
          </a:p>
        </p:txBody>
      </p:sp>
      <p:sp>
        <p:nvSpPr>
          <p:cNvPr id="2" name="Date Placeholder 1">
            <a:extLst>
              <a:ext uri="{FF2B5EF4-FFF2-40B4-BE49-F238E27FC236}">
                <a16:creationId xmlns:a16="http://schemas.microsoft.com/office/drawing/2014/main" id="{9278145B-C0B2-CC40-97BD-B9C3AB76811E}"/>
              </a:ext>
            </a:extLst>
          </p:cNvPr>
          <p:cNvSpPr>
            <a:spLocks noGrp="1"/>
          </p:cNvSpPr>
          <p:nvPr>
            <p:ph type="dt" sz="half" idx="10"/>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710894AF-C509-FC44-8B6B-59644BB1CE91}"/>
              </a:ext>
            </a:extLst>
          </p:cNvPr>
          <p:cNvSpPr>
            <a:spLocks noGrp="1"/>
          </p:cNvSpPr>
          <p:nvPr>
            <p:ph type="ftr" sz="quarter" idx="11"/>
          </p:nvPr>
        </p:nvSpPr>
        <p:spPr/>
        <p:txBody>
          <a:bodyPr/>
          <a:lstStyle/>
          <a:p>
            <a:pPr algn="l"/>
            <a:r>
              <a:rPr lang="es-EC" dirty="0"/>
              <a:t>24ª Encuesta Mundial de CEOs de PwC</a:t>
            </a:r>
          </a:p>
        </p:txBody>
      </p:sp>
      <p:sp>
        <p:nvSpPr>
          <p:cNvPr id="6" name="Slide Number Placeholder 5">
            <a:extLst>
              <a:ext uri="{FF2B5EF4-FFF2-40B4-BE49-F238E27FC236}">
                <a16:creationId xmlns:a16="http://schemas.microsoft.com/office/drawing/2014/main" id="{2FF30EC5-5261-8B49-8263-B020146AD775}"/>
              </a:ext>
            </a:extLst>
          </p:cNvPr>
          <p:cNvSpPr>
            <a:spLocks noGrp="1"/>
          </p:cNvSpPr>
          <p:nvPr>
            <p:ph type="sldNum" sz="quarter" idx="12"/>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842477722"/>
      </p:ext>
    </p:extLst>
  </p:cSld>
  <p:clrMapOvr>
    <a:overrideClrMapping bg1="dk1" tx1="lt1" bg2="dk2" tx2="lt2" accent1="accent1" accent2="accent2" accent3="accent3" accent4="accent4" accent5="accent5" accent6="accent6" hlink="hlink" folHlink="folHlink"/>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reeform 5">
            <a:extLst>
              <a:ext uri="{FF2B5EF4-FFF2-40B4-BE49-F238E27FC236}">
                <a16:creationId xmlns:a16="http://schemas.microsoft.com/office/drawing/2014/main" id="{2A27A0C4-B307-C642-8F9D-16AD19D05502}"/>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s-EC" sz="1350" dirty="0"/>
          </a:p>
        </p:txBody>
      </p:sp>
      <p:sp>
        <p:nvSpPr>
          <p:cNvPr id="2" name="Date Placeholder 1">
            <a:extLst>
              <a:ext uri="{FF2B5EF4-FFF2-40B4-BE49-F238E27FC236}">
                <a16:creationId xmlns:a16="http://schemas.microsoft.com/office/drawing/2014/main" id="{DA325046-8419-FB43-90EA-95DE9A77AE5B}"/>
              </a:ext>
            </a:extLst>
          </p:cNvPr>
          <p:cNvSpPr>
            <a:spLocks noGrp="1"/>
          </p:cNvSpPr>
          <p:nvPr>
            <p:ph type="dt" sz="half" idx="10"/>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C0DAC0E5-98A8-AB43-861E-E25CC613E5AA}"/>
              </a:ext>
            </a:extLst>
          </p:cNvPr>
          <p:cNvSpPr>
            <a:spLocks noGrp="1"/>
          </p:cNvSpPr>
          <p:nvPr>
            <p:ph type="ftr" sz="quarter" idx="11"/>
          </p:nvPr>
        </p:nvSpPr>
        <p:spPr/>
        <p:txBody>
          <a:bodyPr/>
          <a:lstStyle/>
          <a:p>
            <a:pPr algn="l"/>
            <a:r>
              <a:rPr lang="es-EC" dirty="0"/>
              <a:t>24ª Encuesta Mundial de CEOs de PwC</a:t>
            </a:r>
          </a:p>
        </p:txBody>
      </p:sp>
      <p:sp>
        <p:nvSpPr>
          <p:cNvPr id="6" name="Slide Number Placeholder 5">
            <a:extLst>
              <a:ext uri="{FF2B5EF4-FFF2-40B4-BE49-F238E27FC236}">
                <a16:creationId xmlns:a16="http://schemas.microsoft.com/office/drawing/2014/main" id="{9DE240E5-7C2A-1341-BCEE-AB79C37A8491}"/>
              </a:ext>
            </a:extLst>
          </p:cNvPr>
          <p:cNvSpPr>
            <a:spLocks noGrp="1"/>
          </p:cNvSpPr>
          <p:nvPr>
            <p:ph type="sldNum" sz="quarter" idx="12"/>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171563741"/>
      </p:ext>
    </p:extLst>
  </p:cSld>
  <p:clrMapOvr>
    <a:overrideClrMapping bg1="dk1" tx1="lt1" bg2="dk2" tx2="lt2" accent1="accent1" accent2="accent2" accent3="accent3" accent4="accent4" accent5="accent5" accent6="accent6" hlink="hlink" folHlink="folHlink"/>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reeform 5">
            <a:extLst>
              <a:ext uri="{FF2B5EF4-FFF2-40B4-BE49-F238E27FC236}">
                <a16:creationId xmlns:a16="http://schemas.microsoft.com/office/drawing/2014/main" id="{3D0588D7-718D-9446-BD8C-1ECC665E758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s-EC" sz="1350" dirty="0"/>
          </a:p>
        </p:txBody>
      </p:sp>
      <p:sp>
        <p:nvSpPr>
          <p:cNvPr id="2" name="Date Placeholder 1">
            <a:extLst>
              <a:ext uri="{FF2B5EF4-FFF2-40B4-BE49-F238E27FC236}">
                <a16:creationId xmlns:a16="http://schemas.microsoft.com/office/drawing/2014/main" id="{DEE4EB86-FBD5-694F-A5B6-4FFF6791E27C}"/>
              </a:ext>
            </a:extLst>
          </p:cNvPr>
          <p:cNvSpPr>
            <a:spLocks noGrp="1"/>
          </p:cNvSpPr>
          <p:nvPr>
            <p:ph type="dt" sz="half" idx="10"/>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BD793A89-EADB-194C-A5AD-FD96DDD838BB}"/>
              </a:ext>
            </a:extLst>
          </p:cNvPr>
          <p:cNvSpPr>
            <a:spLocks noGrp="1"/>
          </p:cNvSpPr>
          <p:nvPr>
            <p:ph type="ftr" sz="quarter" idx="11"/>
          </p:nvPr>
        </p:nvSpPr>
        <p:spPr/>
        <p:txBody>
          <a:bodyPr/>
          <a:lstStyle/>
          <a:p>
            <a:pPr algn="l"/>
            <a:r>
              <a:rPr lang="es-EC" dirty="0"/>
              <a:t>24ª Encuesta Mundial de CEOs de PwC</a:t>
            </a:r>
          </a:p>
        </p:txBody>
      </p:sp>
      <p:sp>
        <p:nvSpPr>
          <p:cNvPr id="6" name="Slide Number Placeholder 5">
            <a:extLst>
              <a:ext uri="{FF2B5EF4-FFF2-40B4-BE49-F238E27FC236}">
                <a16:creationId xmlns:a16="http://schemas.microsoft.com/office/drawing/2014/main" id="{49E56BCB-094A-6C47-B06F-E57CD8A00A91}"/>
              </a:ext>
            </a:extLst>
          </p:cNvPr>
          <p:cNvSpPr>
            <a:spLocks noGrp="1"/>
          </p:cNvSpPr>
          <p:nvPr>
            <p:ph type="sldNum" sz="quarter" idx="12"/>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224296737"/>
      </p:ext>
    </p:extLst>
  </p:cSld>
  <p:clrMapOvr>
    <a:overrideClrMapping bg1="dk1" tx1="lt1" bg2="dk2" tx2="lt2" accent1="accent1" accent2="accent2" accent3="accent3" accent4="accent4" accent5="accent5" accent6="accent6" hlink="hlink" folHlink="folHlink"/>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reeform 5">
            <a:extLst>
              <a:ext uri="{FF2B5EF4-FFF2-40B4-BE49-F238E27FC236}">
                <a16:creationId xmlns:a16="http://schemas.microsoft.com/office/drawing/2014/main" id="{50DD0DCA-5A03-9E45-B902-554BF1BE89DD}"/>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s-EC" sz="1350" dirty="0"/>
          </a:p>
        </p:txBody>
      </p:sp>
      <p:sp>
        <p:nvSpPr>
          <p:cNvPr id="2" name="Date Placeholder 1">
            <a:extLst>
              <a:ext uri="{FF2B5EF4-FFF2-40B4-BE49-F238E27FC236}">
                <a16:creationId xmlns:a16="http://schemas.microsoft.com/office/drawing/2014/main" id="{F6C4C777-E344-0D41-98D8-CB905132E4BB}"/>
              </a:ext>
            </a:extLst>
          </p:cNvPr>
          <p:cNvSpPr>
            <a:spLocks noGrp="1"/>
          </p:cNvSpPr>
          <p:nvPr>
            <p:ph type="dt" sz="half" idx="10"/>
          </p:nvPr>
        </p:nvSpPr>
        <p:spPr/>
        <p:txBody>
          <a:bodyPr/>
          <a:lstStyle/>
          <a:p>
            <a:r>
              <a:rPr lang="es-EC"/>
              <a:t>mayo 2021</a:t>
            </a:r>
            <a:endParaRPr lang="es-EC" dirty="0"/>
          </a:p>
        </p:txBody>
      </p:sp>
      <p:sp>
        <p:nvSpPr>
          <p:cNvPr id="4" name="Footer Placeholder 3">
            <a:extLst>
              <a:ext uri="{FF2B5EF4-FFF2-40B4-BE49-F238E27FC236}">
                <a16:creationId xmlns:a16="http://schemas.microsoft.com/office/drawing/2014/main" id="{B39E3037-6DB9-6C47-B301-E4DF01A36A2E}"/>
              </a:ext>
            </a:extLst>
          </p:cNvPr>
          <p:cNvSpPr>
            <a:spLocks noGrp="1"/>
          </p:cNvSpPr>
          <p:nvPr>
            <p:ph type="ftr" sz="quarter" idx="11"/>
          </p:nvPr>
        </p:nvSpPr>
        <p:spPr/>
        <p:txBody>
          <a:bodyPr/>
          <a:lstStyle/>
          <a:p>
            <a:pPr algn="l"/>
            <a:r>
              <a:rPr lang="es-EC" dirty="0"/>
              <a:t>24ª Encuesta Mundial de CEOs de PwC</a:t>
            </a:r>
          </a:p>
        </p:txBody>
      </p:sp>
      <p:sp>
        <p:nvSpPr>
          <p:cNvPr id="6" name="Slide Number Placeholder 5">
            <a:extLst>
              <a:ext uri="{FF2B5EF4-FFF2-40B4-BE49-F238E27FC236}">
                <a16:creationId xmlns:a16="http://schemas.microsoft.com/office/drawing/2014/main" id="{38250D68-C415-5C4D-8DEE-AAFDFECD2CC1}"/>
              </a:ext>
            </a:extLst>
          </p:cNvPr>
          <p:cNvSpPr>
            <a:spLocks noGrp="1"/>
          </p:cNvSpPr>
          <p:nvPr>
            <p:ph type="sldNum" sz="quarter" idx="12"/>
          </p:nvPr>
        </p:nvSpPr>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676795066"/>
      </p:ext>
    </p:extLst>
  </p:cSld>
  <p:clrMapOvr>
    <a:overrideClrMapping bg1="dk1" tx1="lt1" bg2="dk2" tx2="lt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7" name="Presentation Title">
            <a:extLst>
              <a:ext uri="{FF2B5EF4-FFF2-40B4-BE49-F238E27FC236}">
                <a16:creationId xmlns:a16="http://schemas.microsoft.com/office/drawing/2014/main" id="{787E3870-90B2-47B7-88B8-F497C9B19927}"/>
              </a:ext>
            </a:extLst>
          </p:cNvPr>
          <p:cNvSpPr>
            <a:spLocks noGrp="1"/>
          </p:cNvSpPr>
          <p:nvPr>
            <p:ph type="title" hasCustomPrompt="1"/>
          </p:nvPr>
        </p:nvSpPr>
        <p:spPr>
          <a:xfrm>
            <a:off x="457200" y="457200"/>
            <a:ext cx="8229600" cy="1371600"/>
          </a:xfrm>
        </p:spPr>
        <p:txBody>
          <a:bodyPr/>
          <a:lstStyle>
            <a:lvl1pPr>
              <a:defRPr/>
            </a:lvl1pPr>
          </a:lstStyle>
          <a:p>
            <a:r>
              <a:rPr lang="es-EC"/>
              <a:t>[Slide title]</a:t>
            </a:r>
            <a:endParaRPr lang="es-EC" dirty="0"/>
          </a:p>
        </p:txBody>
      </p:sp>
      <p:sp>
        <p:nvSpPr>
          <p:cNvPr id="3" name="Content Placeholder 2"/>
          <p:cNvSpPr>
            <a:spLocks noGrp="1"/>
          </p:cNvSpPr>
          <p:nvPr>
            <p:ph idx="1"/>
          </p:nvPr>
        </p:nvSpPr>
        <p:spPr>
          <a:xfrm>
            <a:off x="457200" y="2103438"/>
            <a:ext cx="2560638" cy="4068762"/>
          </a:xfrm>
        </p:spPr>
        <p:txBody>
          <a:body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8" name="Footer">
            <a:extLst>
              <a:ext uri="{FF2B5EF4-FFF2-40B4-BE49-F238E27FC236}">
                <a16:creationId xmlns:a16="http://schemas.microsoft.com/office/drawing/2014/main" id="{F73D3CCB-3CBC-4FF9-B222-74787F4BA467}"/>
              </a:ext>
            </a:extLst>
          </p:cNvPr>
          <p:cNvSpPr>
            <a:spLocks noGrp="1"/>
          </p:cNvSpPr>
          <p:nvPr>
            <p:ph type="ftr" sz="quarter" idx="13"/>
          </p:nvPr>
        </p:nvSpPr>
        <p:spPr>
          <a:xfrm>
            <a:off x="455295" y="6355080"/>
            <a:ext cx="3981768" cy="137160"/>
          </a:xfrm>
        </p:spPr>
        <p:txBody>
          <a:bodyPr/>
          <a:lstStyle/>
          <a:p>
            <a:pPr algn="l"/>
            <a:r>
              <a:rPr lang="es-EC" dirty="0"/>
              <a:t>24ª Encuesta Mundial de CEOs de PwC</a:t>
            </a:r>
          </a:p>
        </p:txBody>
      </p:sp>
      <p:sp>
        <p:nvSpPr>
          <p:cNvPr id="9" name="Date">
            <a:extLst>
              <a:ext uri="{FF2B5EF4-FFF2-40B4-BE49-F238E27FC236}">
                <a16:creationId xmlns:a16="http://schemas.microsoft.com/office/drawing/2014/main" id="{64D836AA-9893-445B-AF0A-6CB61E0630D4}"/>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0" name="Slide Number">
            <a:extLst>
              <a:ext uri="{FF2B5EF4-FFF2-40B4-BE49-F238E27FC236}">
                <a16:creationId xmlns:a16="http://schemas.microsoft.com/office/drawing/2014/main" id="{8F38AF12-87FA-46BB-A1A6-CCDEFD4DE694}"/>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16472141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618" b="0" i="0">
                <a:solidFill>
                  <a:srgbClr val="2D2D2D"/>
                </a:solidFill>
                <a:latin typeface="Arial"/>
                <a:cs typeface="Arial"/>
              </a:defRPr>
            </a:lvl1pPr>
          </a:lstStyle>
          <a:p>
            <a:pPr marL="11206">
              <a:lnSpc>
                <a:spcPts val="653"/>
              </a:lnSpc>
            </a:pPr>
            <a:r>
              <a:rPr lang="en-US" spc="4"/>
              <a:t>24th Annual </a:t>
            </a:r>
            <a:r>
              <a:rPr lang="en-US" spc="9"/>
              <a:t>Global </a:t>
            </a:r>
            <a:r>
              <a:rPr lang="en-US" spc="-13"/>
              <a:t>CEO</a:t>
            </a:r>
            <a:r>
              <a:rPr lang="en-US" spc="-53"/>
              <a:t> </a:t>
            </a:r>
            <a:r>
              <a:rPr lang="en-US"/>
              <a:t>Survey</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p:txBody>
          <a:bodyPr lIns="0" tIns="0" rIns="0" bIns="0"/>
          <a:lstStyle>
            <a:lvl1pPr>
              <a:defRPr sz="618" b="0" i="0">
                <a:solidFill>
                  <a:srgbClr val="2D2D2D"/>
                </a:solidFill>
                <a:latin typeface="Tahoma"/>
                <a:cs typeface="Tahoma"/>
              </a:defRPr>
            </a:lvl1pPr>
          </a:lstStyle>
          <a:p>
            <a:pPr marL="33619">
              <a:lnSpc>
                <a:spcPts val="653"/>
              </a:lnSpc>
            </a:pPr>
            <a:fld id="{81D60167-4931-47E6-BA6A-407CBD079E47}" type="slidenum">
              <a:rPr lang="es-EC" spc="4" smtClean="0"/>
              <a:pPr marL="33619">
                <a:lnSpc>
                  <a:spcPts val="653"/>
                </a:lnSpc>
              </a:pPr>
              <a:t>‹#›</a:t>
            </a:fld>
            <a:endParaRPr lang="es-EC" spc="4" dirty="0"/>
          </a:p>
        </p:txBody>
      </p:sp>
    </p:spTree>
    <p:extLst>
      <p:ext uri="{BB962C8B-B14F-4D97-AF65-F5344CB8AC3E}">
        <p14:creationId xmlns:p14="http://schemas.microsoft.com/office/powerpoint/2010/main" val="3403852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298273" y="618982"/>
            <a:ext cx="2547454" cy="244362"/>
          </a:xfrm>
        </p:spPr>
        <p:txBody>
          <a:bodyPr lIns="0" tIns="0" rIns="0" bIns="0"/>
          <a:lstStyle>
            <a:lvl1pPr>
              <a:defRPr sz="1588" b="1" i="0">
                <a:solidFill>
                  <a:srgbClr val="2D2D2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618" b="0" i="0">
                <a:solidFill>
                  <a:srgbClr val="2D2D2D"/>
                </a:solidFill>
                <a:latin typeface="Arial"/>
                <a:cs typeface="Arial"/>
              </a:defRPr>
            </a:lvl1pPr>
          </a:lstStyle>
          <a:p>
            <a:pPr marL="11206">
              <a:lnSpc>
                <a:spcPts val="653"/>
              </a:lnSpc>
            </a:pPr>
            <a:r>
              <a:rPr lang="en-US" spc="4"/>
              <a:t>24th Annual </a:t>
            </a:r>
            <a:r>
              <a:rPr lang="en-US" spc="9"/>
              <a:t>Global </a:t>
            </a:r>
            <a:r>
              <a:rPr lang="en-US" spc="-13"/>
              <a:t>CEO</a:t>
            </a:r>
            <a:r>
              <a:rPr lang="en-US" spc="-53"/>
              <a:t> </a:t>
            </a:r>
            <a:r>
              <a:rPr lang="en-US"/>
              <a:t>Survey</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p:txBody>
          <a:bodyPr lIns="0" tIns="0" rIns="0" bIns="0"/>
          <a:lstStyle>
            <a:lvl1pPr>
              <a:defRPr sz="618" b="0" i="0">
                <a:solidFill>
                  <a:srgbClr val="2D2D2D"/>
                </a:solidFill>
                <a:latin typeface="Tahoma"/>
                <a:cs typeface="Tahoma"/>
              </a:defRPr>
            </a:lvl1pPr>
          </a:lstStyle>
          <a:p>
            <a:pPr marL="33619">
              <a:lnSpc>
                <a:spcPts val="653"/>
              </a:lnSpc>
            </a:pPr>
            <a:fld id="{81D60167-4931-47E6-BA6A-407CBD079E47}" type="slidenum">
              <a:rPr lang="es-EC" spc="4" smtClean="0"/>
              <a:pPr marL="33619">
                <a:lnSpc>
                  <a:spcPts val="653"/>
                </a:lnSpc>
              </a:pPr>
              <a:t>‹#›</a:t>
            </a:fld>
            <a:endParaRPr lang="es-EC" spc="4" dirty="0"/>
          </a:p>
        </p:txBody>
      </p:sp>
    </p:spTree>
    <p:extLst>
      <p:ext uri="{BB962C8B-B14F-4D97-AF65-F5344CB8AC3E}">
        <p14:creationId xmlns:p14="http://schemas.microsoft.com/office/powerpoint/2010/main" val="34705038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298273" y="618982"/>
            <a:ext cx="2547454" cy="244362"/>
          </a:xfrm>
        </p:spPr>
        <p:txBody>
          <a:bodyPr lIns="0" tIns="0" rIns="0" bIns="0"/>
          <a:lstStyle>
            <a:lvl1pPr>
              <a:defRPr sz="1588" b="1" i="0">
                <a:solidFill>
                  <a:srgbClr val="2D2D2D"/>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18" b="0" i="0">
                <a:solidFill>
                  <a:srgbClr val="2D2D2D"/>
                </a:solidFill>
                <a:latin typeface="Arial"/>
                <a:cs typeface="Arial"/>
              </a:defRPr>
            </a:lvl1pPr>
          </a:lstStyle>
          <a:p>
            <a:pPr marL="11206">
              <a:lnSpc>
                <a:spcPts val="653"/>
              </a:lnSpc>
            </a:pPr>
            <a:r>
              <a:rPr lang="en-US" spc="4"/>
              <a:t>24th Annual </a:t>
            </a:r>
            <a:r>
              <a:rPr lang="en-US" spc="9"/>
              <a:t>Global </a:t>
            </a:r>
            <a:r>
              <a:rPr lang="en-US" spc="-13"/>
              <a:t>CEO</a:t>
            </a:r>
            <a:r>
              <a:rPr lang="en-US" spc="-53"/>
              <a:t> </a:t>
            </a:r>
            <a:r>
              <a:rPr lang="en-US"/>
              <a:t>Survey</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7" name="Holder 7"/>
          <p:cNvSpPr>
            <a:spLocks noGrp="1"/>
          </p:cNvSpPr>
          <p:nvPr>
            <p:ph type="sldNum" sz="quarter" idx="7"/>
          </p:nvPr>
        </p:nvSpPr>
        <p:spPr/>
        <p:txBody>
          <a:bodyPr lIns="0" tIns="0" rIns="0" bIns="0"/>
          <a:lstStyle>
            <a:lvl1pPr>
              <a:defRPr sz="618" b="0" i="0">
                <a:solidFill>
                  <a:srgbClr val="2D2D2D"/>
                </a:solidFill>
                <a:latin typeface="Tahoma"/>
                <a:cs typeface="Tahoma"/>
              </a:defRPr>
            </a:lvl1pPr>
          </a:lstStyle>
          <a:p>
            <a:pPr marL="33619">
              <a:lnSpc>
                <a:spcPts val="653"/>
              </a:lnSpc>
            </a:pPr>
            <a:fld id="{81D60167-4931-47E6-BA6A-407CBD079E47}" type="slidenum">
              <a:rPr lang="es-EC" spc="4" smtClean="0"/>
              <a:pPr marL="33619">
                <a:lnSpc>
                  <a:spcPts val="653"/>
                </a:lnSpc>
              </a:pPr>
              <a:t>‹#›</a:t>
            </a:fld>
            <a:endParaRPr lang="es-EC" spc="4" dirty="0"/>
          </a:p>
        </p:txBody>
      </p:sp>
    </p:spTree>
    <p:extLst>
      <p:ext uri="{BB962C8B-B14F-4D97-AF65-F5344CB8AC3E}">
        <p14:creationId xmlns:p14="http://schemas.microsoft.com/office/powerpoint/2010/main" val="2634395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6879"/>
          </a:xfrm>
          <a:custGeom>
            <a:avLst/>
            <a:gdLst/>
            <a:ahLst/>
            <a:cxnLst/>
            <a:rect l="l" t="t" r="r" b="b"/>
            <a:pathLst>
              <a:path w="10058400" h="7771130">
                <a:moveTo>
                  <a:pt x="0" y="7771091"/>
                </a:moveTo>
                <a:lnTo>
                  <a:pt x="10058400" y="7771091"/>
                </a:lnTo>
                <a:lnTo>
                  <a:pt x="10058400" y="0"/>
                </a:lnTo>
                <a:lnTo>
                  <a:pt x="0" y="0"/>
                </a:lnTo>
                <a:lnTo>
                  <a:pt x="0" y="7771091"/>
                </a:lnTo>
                <a:close/>
              </a:path>
            </a:pathLst>
          </a:custGeom>
          <a:solidFill>
            <a:srgbClr val="000000"/>
          </a:solidFill>
        </p:spPr>
        <p:txBody>
          <a:bodyPr wrap="square" lIns="0" tIns="0" rIns="0" bIns="0" rtlCol="0"/>
          <a:lstStyle/>
          <a:p>
            <a:endParaRPr sz="1588"/>
          </a:p>
        </p:txBody>
      </p:sp>
      <p:sp>
        <p:nvSpPr>
          <p:cNvPr id="17" name="bk object 17"/>
          <p:cNvSpPr/>
          <p:nvPr/>
        </p:nvSpPr>
        <p:spPr>
          <a:xfrm>
            <a:off x="850992" y="5840600"/>
            <a:ext cx="149514" cy="0"/>
          </a:xfrm>
          <a:custGeom>
            <a:avLst/>
            <a:gdLst/>
            <a:ahLst/>
            <a:cxnLst/>
            <a:rect l="l" t="t" r="r" b="b"/>
            <a:pathLst>
              <a:path w="164465">
                <a:moveTo>
                  <a:pt x="0" y="0"/>
                </a:moveTo>
                <a:lnTo>
                  <a:pt x="163931" y="0"/>
                </a:lnTo>
              </a:path>
            </a:pathLst>
          </a:custGeom>
          <a:ln w="40982">
            <a:solidFill>
              <a:srgbClr val="FFFFFF"/>
            </a:solidFill>
          </a:ln>
        </p:spPr>
        <p:txBody>
          <a:bodyPr wrap="square" lIns="0" tIns="0" rIns="0" bIns="0" rtlCol="0"/>
          <a:lstStyle/>
          <a:p>
            <a:endParaRPr sz="1588"/>
          </a:p>
        </p:txBody>
      </p:sp>
      <p:sp>
        <p:nvSpPr>
          <p:cNvPr id="2" name="Holder 2"/>
          <p:cNvSpPr>
            <a:spLocks noGrp="1"/>
          </p:cNvSpPr>
          <p:nvPr>
            <p:ph type="title"/>
          </p:nvPr>
        </p:nvSpPr>
        <p:spPr>
          <a:xfrm>
            <a:off x="3298273" y="618982"/>
            <a:ext cx="2547454" cy="244362"/>
          </a:xfrm>
        </p:spPr>
        <p:txBody>
          <a:bodyPr lIns="0" tIns="0" rIns="0" bIns="0"/>
          <a:lstStyle>
            <a:lvl1pPr>
              <a:defRPr sz="1588" b="1" i="0">
                <a:solidFill>
                  <a:srgbClr val="2D2D2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18" b="0" i="0">
                <a:solidFill>
                  <a:srgbClr val="2D2D2D"/>
                </a:solidFill>
                <a:latin typeface="Arial"/>
                <a:cs typeface="Arial"/>
              </a:defRPr>
            </a:lvl1pPr>
          </a:lstStyle>
          <a:p>
            <a:pPr marL="11206">
              <a:lnSpc>
                <a:spcPts val="653"/>
              </a:lnSpc>
            </a:pPr>
            <a:r>
              <a:rPr lang="en-US" spc="4"/>
              <a:t>24th Annual </a:t>
            </a:r>
            <a:r>
              <a:rPr lang="en-US" spc="9"/>
              <a:t>Global </a:t>
            </a:r>
            <a:r>
              <a:rPr lang="en-US" spc="-13"/>
              <a:t>CEO</a:t>
            </a:r>
            <a:r>
              <a:rPr lang="en-US" spc="-53"/>
              <a:t> </a:t>
            </a:r>
            <a:r>
              <a:rPr lang="en-US"/>
              <a:t>Survey</a:t>
            </a:r>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5" name="Holder 5"/>
          <p:cNvSpPr>
            <a:spLocks noGrp="1"/>
          </p:cNvSpPr>
          <p:nvPr>
            <p:ph type="sldNum" sz="quarter" idx="7"/>
          </p:nvPr>
        </p:nvSpPr>
        <p:spPr/>
        <p:txBody>
          <a:bodyPr lIns="0" tIns="0" rIns="0" bIns="0"/>
          <a:lstStyle>
            <a:lvl1pPr>
              <a:defRPr sz="618" b="0" i="0">
                <a:solidFill>
                  <a:srgbClr val="2D2D2D"/>
                </a:solidFill>
                <a:latin typeface="Tahoma"/>
                <a:cs typeface="Tahoma"/>
              </a:defRPr>
            </a:lvl1pPr>
          </a:lstStyle>
          <a:p>
            <a:pPr marL="33619">
              <a:lnSpc>
                <a:spcPts val="653"/>
              </a:lnSpc>
            </a:pPr>
            <a:fld id="{81D60167-4931-47E6-BA6A-407CBD079E47}" type="slidenum">
              <a:rPr lang="es-EC" spc="4" smtClean="0"/>
              <a:pPr marL="33619">
                <a:lnSpc>
                  <a:spcPts val="653"/>
                </a:lnSpc>
              </a:pPr>
              <a:t>‹#›</a:t>
            </a:fld>
            <a:endParaRPr lang="es-EC" spc="4" dirty="0"/>
          </a:p>
        </p:txBody>
      </p:sp>
    </p:spTree>
    <p:extLst>
      <p:ext uri="{BB962C8B-B14F-4D97-AF65-F5344CB8AC3E}">
        <p14:creationId xmlns:p14="http://schemas.microsoft.com/office/powerpoint/2010/main" val="250848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18" b="0" i="0">
                <a:solidFill>
                  <a:srgbClr val="2D2D2D"/>
                </a:solidFill>
                <a:latin typeface="Arial"/>
                <a:cs typeface="Arial"/>
              </a:defRPr>
            </a:lvl1pPr>
          </a:lstStyle>
          <a:p>
            <a:pPr marL="11206">
              <a:lnSpc>
                <a:spcPts val="653"/>
              </a:lnSpc>
            </a:pPr>
            <a:r>
              <a:rPr lang="en-US" spc="4"/>
              <a:t>24th Annual </a:t>
            </a:r>
            <a:r>
              <a:rPr lang="en-US" spc="9"/>
              <a:t>Global </a:t>
            </a:r>
            <a:r>
              <a:rPr lang="en-US" spc="-13"/>
              <a:t>CEO</a:t>
            </a:r>
            <a:r>
              <a:rPr lang="en-US" spc="-53"/>
              <a:t> </a:t>
            </a:r>
            <a:r>
              <a:rPr lang="en-US"/>
              <a:t>Survey</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5/5/2021</a:t>
            </a:fld>
            <a:endParaRPr lang="en-US"/>
          </a:p>
        </p:txBody>
      </p:sp>
      <p:sp>
        <p:nvSpPr>
          <p:cNvPr id="4" name="Holder 4"/>
          <p:cNvSpPr>
            <a:spLocks noGrp="1"/>
          </p:cNvSpPr>
          <p:nvPr>
            <p:ph type="sldNum" sz="quarter" idx="7"/>
          </p:nvPr>
        </p:nvSpPr>
        <p:spPr/>
        <p:txBody>
          <a:bodyPr lIns="0" tIns="0" rIns="0" bIns="0"/>
          <a:lstStyle>
            <a:lvl1pPr>
              <a:defRPr sz="618" b="0" i="0">
                <a:solidFill>
                  <a:srgbClr val="2D2D2D"/>
                </a:solidFill>
                <a:latin typeface="Tahoma"/>
                <a:cs typeface="Tahoma"/>
              </a:defRPr>
            </a:lvl1pPr>
          </a:lstStyle>
          <a:p>
            <a:pPr marL="33619">
              <a:lnSpc>
                <a:spcPts val="653"/>
              </a:lnSpc>
            </a:pPr>
            <a:fld id="{81D60167-4931-47E6-BA6A-407CBD079E47}" type="slidenum">
              <a:rPr lang="es-EC" spc="4" smtClean="0"/>
              <a:pPr marL="33619">
                <a:lnSpc>
                  <a:spcPts val="653"/>
                </a:lnSpc>
              </a:pPr>
              <a:t>‹#›</a:t>
            </a:fld>
            <a:endParaRPr lang="es-EC" spc="4" dirty="0"/>
          </a:p>
        </p:txBody>
      </p:sp>
    </p:spTree>
    <p:extLst>
      <p:ext uri="{BB962C8B-B14F-4D97-AF65-F5344CB8AC3E}">
        <p14:creationId xmlns:p14="http://schemas.microsoft.com/office/powerpoint/2010/main" val="324373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id="{1B1FEA46-8C5A-4FCC-8BA7-059BB005DA92}"/>
              </a:ext>
            </a:extLst>
          </p:cNvPr>
          <p:cNvSpPr>
            <a:spLocks noGrp="1"/>
          </p:cNvSpPr>
          <p:nvPr>
            <p:ph type="title" hasCustomPrompt="1"/>
          </p:nvPr>
        </p:nvSpPr>
        <p:spPr>
          <a:xfrm>
            <a:off x="457200" y="457200"/>
            <a:ext cx="8229602" cy="457200"/>
          </a:xfrm>
        </p:spPr>
        <p:txBody>
          <a:bodyPr/>
          <a:lstStyle>
            <a:lvl1pPr>
              <a:defRPr/>
            </a:lvl1pPr>
          </a:lstStyle>
          <a:p>
            <a:r>
              <a:rPr lang="es-EC"/>
              <a:t>[Slide title]</a:t>
            </a:r>
            <a:endParaRPr lang="es-EC" dirty="0"/>
          </a:p>
        </p:txBody>
      </p:sp>
      <p:sp>
        <p:nvSpPr>
          <p:cNvPr id="7" name="Subtitle">
            <a:extLst>
              <a:ext uri="{FF2B5EF4-FFF2-40B4-BE49-F238E27FC236}">
                <a16:creationId xmlns:a16="http://schemas.microsoft.com/office/drawing/2014/main" id="{7D173843-D3AA-304B-814B-E1BD643D9110}"/>
              </a:ext>
            </a:extLst>
          </p:cNvPr>
          <p:cNvSpPr>
            <a:spLocks noGrp="1"/>
          </p:cNvSpPr>
          <p:nvPr>
            <p:ph type="subTitle" idx="16" hasCustomPrompt="1"/>
          </p:nvPr>
        </p:nvSpPr>
        <p:spPr>
          <a:xfrm>
            <a:off x="457200"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idx="1"/>
          </p:nvPr>
        </p:nvSpPr>
        <p:spPr>
          <a:xfrm>
            <a:off x="457200" y="2103438"/>
            <a:ext cx="2560638"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Footer">
            <a:extLst>
              <a:ext uri="{FF2B5EF4-FFF2-40B4-BE49-F238E27FC236}">
                <a16:creationId xmlns:a16="http://schemas.microsoft.com/office/drawing/2014/main" id="{B5EC91D0-D619-4957-8321-12FD4E01945C}"/>
              </a:ext>
            </a:extLst>
          </p:cNvPr>
          <p:cNvSpPr>
            <a:spLocks noGrp="1"/>
          </p:cNvSpPr>
          <p:nvPr>
            <p:ph type="ftr" sz="quarter" idx="13"/>
          </p:nvPr>
        </p:nvSpPr>
        <p:spPr>
          <a:xfrm>
            <a:off x="455295" y="6355080"/>
            <a:ext cx="3981768" cy="137160"/>
          </a:xfrm>
        </p:spPr>
        <p:txBody>
          <a:bodyPr/>
          <a:lstStyle/>
          <a:p>
            <a:pPr algn="l"/>
            <a:r>
              <a:rPr lang="es-EC" dirty="0"/>
              <a:t>24ª Encuesta Mundial de CEOs de PwC</a:t>
            </a:r>
          </a:p>
        </p:txBody>
      </p:sp>
      <p:sp>
        <p:nvSpPr>
          <p:cNvPr id="10" name="Date">
            <a:extLst>
              <a:ext uri="{FF2B5EF4-FFF2-40B4-BE49-F238E27FC236}">
                <a16:creationId xmlns:a16="http://schemas.microsoft.com/office/drawing/2014/main" id="{40C84944-9748-420B-A757-73F234873F2D}"/>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1" name="Slide Number">
            <a:extLst>
              <a:ext uri="{FF2B5EF4-FFF2-40B4-BE49-F238E27FC236}">
                <a16:creationId xmlns:a16="http://schemas.microsoft.com/office/drawing/2014/main" id="{D11150DE-62B4-4280-8B36-3404D0CBDC98}"/>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1123303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90C41CB8-DB0F-4A11-951C-5ED9124E7931}"/>
              </a:ext>
            </a:extLst>
          </p:cNvPr>
          <p:cNvSpPr>
            <a:spLocks noGrp="1"/>
          </p:cNvSpPr>
          <p:nvPr>
            <p:ph type="title" hasCustomPrompt="1"/>
          </p:nvPr>
        </p:nvSpPr>
        <p:spPr>
          <a:xfrm>
            <a:off x="457200" y="457200"/>
            <a:ext cx="8229602" cy="1371600"/>
          </a:xfrm>
        </p:spPr>
        <p:txBody>
          <a:bodyPr/>
          <a:lstStyle>
            <a:lvl1pPr>
              <a:defRPr>
                <a:solidFill>
                  <a:schemeClr val="tx1"/>
                </a:solidFill>
              </a:defRPr>
            </a:lvl1pPr>
          </a:lstStyle>
          <a:p>
            <a:r>
              <a:rPr lang="es-EC"/>
              <a:t>[Slide title]</a:t>
            </a:r>
            <a:endParaRPr lang="es-EC" dirty="0"/>
          </a:p>
        </p:txBody>
      </p:sp>
      <p:sp>
        <p:nvSpPr>
          <p:cNvPr id="3" name="Content Placeholder 2"/>
          <p:cNvSpPr>
            <a:spLocks noGrp="1"/>
          </p:cNvSpPr>
          <p:nvPr>
            <p:ph idx="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ooter">
            <a:extLst>
              <a:ext uri="{FF2B5EF4-FFF2-40B4-BE49-F238E27FC236}">
                <a16:creationId xmlns:a16="http://schemas.microsoft.com/office/drawing/2014/main" id="{4BFFD961-231C-4848-B8B3-63B7246118F9}"/>
              </a:ext>
            </a:extLst>
          </p:cNvPr>
          <p:cNvSpPr>
            <a:spLocks noGrp="1"/>
          </p:cNvSpPr>
          <p:nvPr>
            <p:ph type="ftr" sz="quarter" idx="13"/>
          </p:nvPr>
        </p:nvSpPr>
        <p:spPr>
          <a:xfrm>
            <a:off x="455295" y="6355080"/>
            <a:ext cx="3981768" cy="137160"/>
          </a:xfrm>
        </p:spPr>
        <p:txBody>
          <a:bodyPr/>
          <a:lstStyle>
            <a:lvl1pPr>
              <a:defRPr>
                <a:solidFill>
                  <a:schemeClr val="tx1"/>
                </a:solidFill>
              </a:defRPr>
            </a:lvl1pPr>
          </a:lstStyle>
          <a:p>
            <a:r>
              <a:rPr lang="es-EC" dirty="0"/>
              <a:t>24ª Encuesta Mundial de CEOs de PwC</a:t>
            </a:r>
          </a:p>
        </p:txBody>
      </p:sp>
      <p:sp>
        <p:nvSpPr>
          <p:cNvPr id="12" name="Date">
            <a:extLst>
              <a:ext uri="{FF2B5EF4-FFF2-40B4-BE49-F238E27FC236}">
                <a16:creationId xmlns:a16="http://schemas.microsoft.com/office/drawing/2014/main" id="{3810B271-768F-4EF6-ACC1-F9192BF22384}"/>
              </a:ext>
            </a:extLst>
          </p:cNvPr>
          <p:cNvSpPr>
            <a:spLocks noGrp="1"/>
          </p:cNvSpPr>
          <p:nvPr>
            <p:ph type="dt" sz="half" idx="12"/>
          </p:nvPr>
        </p:nvSpPr>
        <p:spPr>
          <a:xfrm>
            <a:off x="7406640" y="6355080"/>
            <a:ext cx="1280160" cy="137160"/>
          </a:xfrm>
        </p:spPr>
        <p:txBody>
          <a:bodyPr/>
          <a:lstStyle>
            <a:lvl1pPr>
              <a:defRPr>
                <a:solidFill>
                  <a:schemeClr val="tx1"/>
                </a:solidFill>
              </a:defRPr>
            </a:lvl1pPr>
          </a:lstStyle>
          <a:p>
            <a:r>
              <a:rPr lang="es-EC"/>
              <a:t>mayo 2021</a:t>
            </a:r>
            <a:endParaRPr lang="es-EC" dirty="0"/>
          </a:p>
        </p:txBody>
      </p:sp>
      <p:sp>
        <p:nvSpPr>
          <p:cNvPr id="13" name="Slide Number">
            <a:extLst>
              <a:ext uri="{FF2B5EF4-FFF2-40B4-BE49-F238E27FC236}">
                <a16:creationId xmlns:a16="http://schemas.microsoft.com/office/drawing/2014/main" id="{0048BA80-4A3C-4DFB-9D78-24ACB827F986}"/>
              </a:ext>
            </a:extLst>
          </p:cNvPr>
          <p:cNvSpPr>
            <a:spLocks noGrp="1"/>
          </p:cNvSpPr>
          <p:nvPr>
            <p:ph type="sldNum" sz="quarter" idx="11"/>
          </p:nvPr>
        </p:nvSpPr>
        <p:spPr>
          <a:xfrm>
            <a:off x="7406640" y="6492240"/>
            <a:ext cx="1280160" cy="137160"/>
          </a:xfrm>
        </p:spPr>
        <p:txBody>
          <a:bodyPr/>
          <a:lstStyle>
            <a:lvl1pPr>
              <a:defRPr>
                <a:solidFill>
                  <a:schemeClr val="tx1"/>
                </a:solidFill>
              </a:defRPr>
            </a:lvl1p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id="{F307752C-1E8E-4083-AAFE-81505002001B}"/>
              </a:ext>
            </a:extLst>
          </p:cNvPr>
          <p:cNvSpPr>
            <a:spLocks noGrp="1"/>
          </p:cNvSpPr>
          <p:nvPr>
            <p:ph type="title" hasCustomPrompt="1"/>
          </p:nvPr>
        </p:nvSpPr>
        <p:spPr>
          <a:xfrm>
            <a:off x="457200" y="457200"/>
            <a:ext cx="8229602" cy="1371600"/>
          </a:xfrm>
        </p:spPr>
        <p:txBody>
          <a:bodyPr/>
          <a:lstStyle>
            <a:lvl1pPr>
              <a:defRPr/>
            </a:lvl1pPr>
          </a:lstStyle>
          <a:p>
            <a:r>
              <a:rPr lang="es-EC"/>
              <a:t>[Slide title]</a:t>
            </a:r>
            <a:endParaRPr lang="es-EC" dirty="0"/>
          </a:p>
        </p:txBody>
      </p:sp>
      <p:sp>
        <p:nvSpPr>
          <p:cNvPr id="3" name="Content Placeholder 2"/>
          <p:cNvSpPr>
            <a:spLocks noGrp="1"/>
          </p:cNvSpPr>
          <p:nvPr>
            <p:ph sz="half" idx="1"/>
          </p:nvPr>
        </p:nvSpPr>
        <p:spPr>
          <a:xfrm>
            <a:off x="457199" y="2103438"/>
            <a:ext cx="3979863" cy="4068762"/>
          </a:xfrm>
        </p:spPr>
        <p:txBody>
          <a:body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4" name="Content Placeholder 3"/>
          <p:cNvSpPr>
            <a:spLocks noGrp="1"/>
          </p:cNvSpPr>
          <p:nvPr>
            <p:ph sz="half" idx="2"/>
          </p:nvPr>
        </p:nvSpPr>
        <p:spPr>
          <a:xfrm>
            <a:off x="4706938" y="2103438"/>
            <a:ext cx="3979862" cy="4068762"/>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9" name="Footer">
            <a:extLst>
              <a:ext uri="{FF2B5EF4-FFF2-40B4-BE49-F238E27FC236}">
                <a16:creationId xmlns:a16="http://schemas.microsoft.com/office/drawing/2014/main" id="{0100CBC2-8121-4325-B41B-91F1FBCE5C67}"/>
              </a:ext>
            </a:extLst>
          </p:cNvPr>
          <p:cNvSpPr>
            <a:spLocks noGrp="1"/>
          </p:cNvSpPr>
          <p:nvPr>
            <p:ph type="ftr" sz="quarter" idx="13"/>
          </p:nvPr>
        </p:nvSpPr>
        <p:spPr>
          <a:xfrm>
            <a:off x="455295" y="6355080"/>
            <a:ext cx="3981768" cy="137160"/>
          </a:xfrm>
        </p:spPr>
        <p:txBody>
          <a:bodyPr/>
          <a:lstStyle/>
          <a:p>
            <a:pPr algn="l"/>
            <a:r>
              <a:rPr lang="es-EC" dirty="0"/>
              <a:t>24ª Encuesta Mundial de CEOs de PwC</a:t>
            </a:r>
          </a:p>
        </p:txBody>
      </p:sp>
      <p:sp>
        <p:nvSpPr>
          <p:cNvPr id="10" name="Date">
            <a:extLst>
              <a:ext uri="{FF2B5EF4-FFF2-40B4-BE49-F238E27FC236}">
                <a16:creationId xmlns:a16="http://schemas.microsoft.com/office/drawing/2014/main" id="{87955E24-BD5C-4C12-A283-56A63742DC3D}"/>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1" name="Slide Number">
            <a:extLst>
              <a:ext uri="{FF2B5EF4-FFF2-40B4-BE49-F238E27FC236}">
                <a16:creationId xmlns:a16="http://schemas.microsoft.com/office/drawing/2014/main" id="{206019E2-4B34-4303-AE92-3A67E24F21C7}"/>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216572750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F2617FD2-90C0-4748-9AD2-67EB19A4CB9C}"/>
              </a:ext>
            </a:extLst>
          </p:cNvPr>
          <p:cNvSpPr>
            <a:spLocks noGrp="1"/>
          </p:cNvSpPr>
          <p:nvPr>
            <p:ph type="title" hasCustomPrompt="1"/>
          </p:nvPr>
        </p:nvSpPr>
        <p:spPr>
          <a:xfrm>
            <a:off x="457200" y="457200"/>
            <a:ext cx="8229602" cy="457200"/>
          </a:xfrm>
        </p:spPr>
        <p:txBody>
          <a:bodyPr/>
          <a:lstStyle>
            <a:lvl1pPr>
              <a:defRPr/>
            </a:lvl1pPr>
          </a:lstStyle>
          <a:p>
            <a:r>
              <a:rPr lang="es-EC"/>
              <a:t>[Slide title]</a:t>
            </a:r>
            <a:endParaRPr lang="es-EC" dirty="0"/>
          </a:p>
        </p:txBody>
      </p:sp>
      <p:sp>
        <p:nvSpPr>
          <p:cNvPr id="8" name="Subtitle">
            <a:extLst>
              <a:ext uri="{FF2B5EF4-FFF2-40B4-BE49-F238E27FC236}">
                <a16:creationId xmlns:a16="http://schemas.microsoft.com/office/drawing/2014/main" id="{8C0D8F9C-ECA5-5C48-BB03-D719ED371CE4}"/>
              </a:ext>
            </a:extLst>
          </p:cNvPr>
          <p:cNvSpPr>
            <a:spLocks noGrp="1"/>
          </p:cNvSpPr>
          <p:nvPr>
            <p:ph type="subTitle" idx="16" hasCustomPrompt="1"/>
          </p:nvPr>
        </p:nvSpPr>
        <p:spPr>
          <a:xfrm>
            <a:off x="457200"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s-EC"/>
              <a:t>[Optional slide subtitle]</a:t>
            </a:r>
            <a:endParaRPr lang="es-EC" dirty="0"/>
          </a:p>
        </p:txBody>
      </p:sp>
      <p:sp>
        <p:nvSpPr>
          <p:cNvPr id="3" name="Content Placeholder 2"/>
          <p:cNvSpPr>
            <a:spLocks noGrp="1"/>
          </p:cNvSpPr>
          <p:nvPr>
            <p:ph sz="half" idx="1"/>
          </p:nvPr>
        </p:nvSpPr>
        <p:spPr>
          <a:xfrm>
            <a:off x="457199" y="2103439"/>
            <a:ext cx="3979863" cy="4068761"/>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4" name="Content Placeholder 3"/>
          <p:cNvSpPr>
            <a:spLocks noGrp="1"/>
          </p:cNvSpPr>
          <p:nvPr>
            <p:ph sz="half" idx="2"/>
          </p:nvPr>
        </p:nvSpPr>
        <p:spPr>
          <a:xfrm>
            <a:off x="4706938" y="2103438"/>
            <a:ext cx="3979862" cy="4068761"/>
          </a:xfrm>
        </p:spPr>
        <p:txBody>
          <a:bodyPr/>
          <a:lstStyle>
            <a:lvl5pPr>
              <a:defRPr/>
            </a:lvl5p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p>
          <a:p>
            <a:pPr lvl="5"/>
            <a:r>
              <a:rPr lang="es-EC"/>
              <a:t>Sixth level</a:t>
            </a:r>
          </a:p>
          <a:p>
            <a:pPr lvl="6"/>
            <a:r>
              <a:rPr lang="es-EC"/>
              <a:t>Seventh level</a:t>
            </a:r>
          </a:p>
          <a:p>
            <a:pPr lvl="7"/>
            <a:r>
              <a:rPr lang="es-EC"/>
              <a:t>Eighth level</a:t>
            </a:r>
          </a:p>
          <a:p>
            <a:pPr lvl="8"/>
            <a:r>
              <a:rPr lang="es-EC"/>
              <a:t>Ninth level</a:t>
            </a:r>
            <a:endParaRPr lang="es-EC" dirty="0"/>
          </a:p>
        </p:txBody>
      </p:sp>
      <p:sp>
        <p:nvSpPr>
          <p:cNvPr id="10" name="Footer">
            <a:extLst>
              <a:ext uri="{FF2B5EF4-FFF2-40B4-BE49-F238E27FC236}">
                <a16:creationId xmlns:a16="http://schemas.microsoft.com/office/drawing/2014/main" id="{20DF52B5-0DC5-42C6-A442-0B3945D131C6}"/>
              </a:ext>
            </a:extLst>
          </p:cNvPr>
          <p:cNvSpPr>
            <a:spLocks noGrp="1"/>
          </p:cNvSpPr>
          <p:nvPr>
            <p:ph type="ftr" sz="quarter" idx="13"/>
          </p:nvPr>
        </p:nvSpPr>
        <p:spPr>
          <a:xfrm>
            <a:off x="455295" y="6355080"/>
            <a:ext cx="3981768" cy="137160"/>
          </a:xfrm>
        </p:spPr>
        <p:txBody>
          <a:bodyPr/>
          <a:lstStyle/>
          <a:p>
            <a:pPr algn="l"/>
            <a:r>
              <a:rPr lang="es-EC" dirty="0"/>
              <a:t>24ª Encuesta Mundial de CEOs de PwC</a:t>
            </a:r>
          </a:p>
        </p:txBody>
      </p:sp>
      <p:sp>
        <p:nvSpPr>
          <p:cNvPr id="11" name="Date">
            <a:extLst>
              <a:ext uri="{FF2B5EF4-FFF2-40B4-BE49-F238E27FC236}">
                <a16:creationId xmlns:a16="http://schemas.microsoft.com/office/drawing/2014/main" id="{FE1E0F99-C087-4514-B86E-D121D83EA0D7}"/>
              </a:ext>
            </a:extLst>
          </p:cNvPr>
          <p:cNvSpPr>
            <a:spLocks noGrp="1"/>
          </p:cNvSpPr>
          <p:nvPr>
            <p:ph type="dt" sz="half" idx="12"/>
          </p:nvPr>
        </p:nvSpPr>
        <p:spPr>
          <a:xfrm>
            <a:off x="7406640" y="6355080"/>
            <a:ext cx="1280160" cy="137160"/>
          </a:xfrm>
        </p:spPr>
        <p:txBody>
          <a:bodyPr/>
          <a:lstStyle/>
          <a:p>
            <a:r>
              <a:rPr lang="es-EC"/>
              <a:t>mayo 2021</a:t>
            </a:r>
            <a:endParaRPr lang="es-EC" dirty="0"/>
          </a:p>
        </p:txBody>
      </p:sp>
      <p:sp>
        <p:nvSpPr>
          <p:cNvPr id="12" name="Slide Number">
            <a:extLst>
              <a:ext uri="{FF2B5EF4-FFF2-40B4-BE49-F238E27FC236}">
                <a16:creationId xmlns:a16="http://schemas.microsoft.com/office/drawing/2014/main" id="{EFD09132-E2DC-4127-B3B9-7F67D84722A1}"/>
              </a:ext>
            </a:extLst>
          </p:cNvPr>
          <p:cNvSpPr>
            <a:spLocks noGrp="1"/>
          </p:cNvSpPr>
          <p:nvPr>
            <p:ph type="sldNum" sz="quarter" idx="11"/>
          </p:nvPr>
        </p:nvSpPr>
        <p:spPr>
          <a:xfrm>
            <a:off x="7406640" y="6492240"/>
            <a:ext cx="1280160" cy="137160"/>
          </a:xfrm>
        </p:spPr>
        <p:txBody>
          <a:body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641426661"/>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2.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Title"/>
          <p:cNvSpPr>
            <a:spLocks noGrp="1"/>
          </p:cNvSpPr>
          <p:nvPr>
            <p:ph type="title"/>
          </p:nvPr>
        </p:nvSpPr>
        <p:spPr>
          <a:xfrm>
            <a:off x="457200" y="457200"/>
            <a:ext cx="8229600" cy="1371600"/>
          </a:xfrm>
          <a:prstGeom prst="rect">
            <a:avLst/>
          </a:prstGeom>
        </p:spPr>
        <p:txBody>
          <a:bodyPr vert="horz" lIns="0" tIns="0" rIns="0" bIns="0" rtlCol="0" anchor="t" anchorCtr="0">
            <a:normAutofit/>
          </a:bodyPr>
          <a:lstStyle/>
          <a:p>
            <a:r>
              <a:rPr lang="es-EC"/>
              <a:t>[Slide title]</a:t>
            </a:r>
            <a:endParaRPr lang="es-EC" dirty="0"/>
          </a:p>
        </p:txBody>
      </p:sp>
      <p:sp>
        <p:nvSpPr>
          <p:cNvPr id="3" name="Text Placeholder"/>
          <p:cNvSpPr>
            <a:spLocks noGrp="1"/>
          </p:cNvSpPr>
          <p:nvPr>
            <p:ph type="body" idx="1"/>
          </p:nvPr>
        </p:nvSpPr>
        <p:spPr>
          <a:xfrm>
            <a:off x="457200" y="2103120"/>
            <a:ext cx="8229600" cy="4069080"/>
          </a:xfrm>
          <a:prstGeom prst="rect">
            <a:avLst/>
          </a:prstGeom>
        </p:spPr>
        <p:txBody>
          <a:bodyPr vert="horz" lIns="0" tIns="0" rIns="0" bIns="0" rtlCol="0">
            <a:noAutofit/>
          </a:bodyPr>
          <a:lstStyle/>
          <a:p>
            <a:pPr lvl="0"/>
            <a:r>
              <a:rPr lang="es-EC"/>
              <a:t>Click to edit Master text styles</a:t>
            </a:r>
          </a:p>
          <a:p>
            <a:pPr lvl="1"/>
            <a:r>
              <a:rPr lang="es-EC"/>
              <a:t>Second level</a:t>
            </a:r>
          </a:p>
          <a:p>
            <a:pPr lvl="2"/>
            <a:r>
              <a:rPr lang="es-EC"/>
              <a:t>Third level</a:t>
            </a:r>
          </a:p>
          <a:p>
            <a:pPr lvl="3"/>
            <a:r>
              <a:rPr lang="es-EC"/>
              <a:t>Fourth level</a:t>
            </a:r>
          </a:p>
          <a:p>
            <a:pPr lvl="4"/>
            <a:r>
              <a:rPr lang="es-EC"/>
              <a:t>Fifth level</a:t>
            </a:r>
            <a:endParaRPr lang="es-EC" dirty="0"/>
          </a:p>
        </p:txBody>
      </p:sp>
      <p:sp>
        <p:nvSpPr>
          <p:cNvPr id="5" name="Footer">
            <a:extLst>
              <a:ext uri="{FF2B5EF4-FFF2-40B4-BE49-F238E27FC236}">
                <a16:creationId xmlns:a16="http://schemas.microsoft.com/office/drawing/2014/main" id="{D82E5D4D-6A38-E34C-9CBB-DD4D3E046C02}"/>
              </a:ext>
            </a:extLst>
          </p:cNvPr>
          <p:cNvSpPr>
            <a:spLocks noGrp="1"/>
          </p:cNvSpPr>
          <p:nvPr>
            <p:ph type="ftr" sz="quarter" idx="3"/>
          </p:nvPr>
        </p:nvSpPr>
        <p:spPr>
          <a:xfrm>
            <a:off x="455295" y="6355080"/>
            <a:ext cx="3981768" cy="137160"/>
          </a:xfrm>
          <a:prstGeom prst="rect">
            <a:avLst/>
          </a:prstGeom>
        </p:spPr>
        <p:txBody>
          <a:bodyPr vert="horz" lIns="0" tIns="0" rIns="0" bIns="0" rtlCol="0" anchor="b" anchorCtr="0"/>
          <a:lstStyle>
            <a:lvl1pPr algn="l">
              <a:defRPr sz="700">
                <a:solidFill>
                  <a:schemeClr val="tx1"/>
                </a:solidFill>
              </a:defRPr>
            </a:lvl1pPr>
          </a:lstStyle>
          <a:p>
            <a:pPr algn="l"/>
            <a:r>
              <a:rPr lang="es-EC" dirty="0"/>
              <a:t>24ª Encuesta Mundial de CEOs de PwC</a:t>
            </a:r>
          </a:p>
        </p:txBody>
      </p:sp>
      <p:sp>
        <p:nvSpPr>
          <p:cNvPr id="8" name="PwCFirm"/>
          <p:cNvSpPr txBox="1"/>
          <p:nvPr/>
        </p:nvSpPr>
        <p:spPr>
          <a:xfrm>
            <a:off x="455294" y="6492240"/>
            <a:ext cx="3981767" cy="137160"/>
          </a:xfrm>
          <a:prstGeom prst="rect">
            <a:avLst/>
          </a:prstGeom>
          <a:noFill/>
        </p:spPr>
        <p:txBody>
          <a:bodyPr wrap="square" lIns="0" tIns="0" rIns="0" bIns="0" rtlCol="0" anchor="b" anchorCtr="0">
            <a:noAutofit/>
          </a:bodyPr>
          <a:lstStyle/>
          <a:p>
            <a:pPr algn="l"/>
            <a:r>
              <a:rPr lang="es-EC" sz="700" b="0">
                <a:solidFill>
                  <a:schemeClr val="tx1"/>
                </a:solidFill>
              </a:rPr>
              <a:t>PwC</a:t>
            </a:r>
            <a:endParaRPr lang="es-EC" sz="700" b="0" dirty="0">
              <a:solidFill>
                <a:schemeClr val="tx1"/>
              </a:solidFill>
            </a:endParaRPr>
          </a:p>
        </p:txBody>
      </p:sp>
      <p:sp>
        <p:nvSpPr>
          <p:cNvPr id="4" name="Date">
            <a:extLst>
              <a:ext uri="{FF2B5EF4-FFF2-40B4-BE49-F238E27FC236}">
                <a16:creationId xmlns:a16="http://schemas.microsoft.com/office/drawing/2014/main" id="{55158F98-AF1E-C648-AE74-B11A94583DE3}"/>
              </a:ext>
            </a:extLst>
          </p:cNvPr>
          <p:cNvSpPr>
            <a:spLocks noGrp="1"/>
          </p:cNvSpPr>
          <p:nvPr>
            <p:ph type="dt" sz="half" idx="2"/>
          </p:nvPr>
        </p:nvSpPr>
        <p:spPr>
          <a:xfrm>
            <a:off x="7406640" y="6355080"/>
            <a:ext cx="1280160" cy="137160"/>
          </a:xfrm>
          <a:prstGeom prst="rect">
            <a:avLst/>
          </a:prstGeom>
        </p:spPr>
        <p:txBody>
          <a:bodyPr vert="horz" lIns="0" tIns="0" rIns="0" bIns="0" rtlCol="0" anchor="b" anchorCtr="0"/>
          <a:lstStyle>
            <a:lvl1pPr algn="r">
              <a:defRPr sz="700">
                <a:solidFill>
                  <a:schemeClr val="tx1"/>
                </a:solidFill>
              </a:defRPr>
            </a:lvl1pPr>
          </a:lstStyle>
          <a:p>
            <a:r>
              <a:rPr lang="es-EC"/>
              <a:t>mayo 2021</a:t>
            </a:r>
            <a:endParaRPr lang="es-EC" dirty="0"/>
          </a:p>
        </p:txBody>
      </p:sp>
      <p:sp>
        <p:nvSpPr>
          <p:cNvPr id="6" name="Slide Number"/>
          <p:cNvSpPr>
            <a:spLocks noGrp="1"/>
          </p:cNvSpPr>
          <p:nvPr>
            <p:ph type="sldNum" sz="quarter" idx="4"/>
          </p:nvPr>
        </p:nvSpPr>
        <p:spPr>
          <a:xfrm>
            <a:off x="7406640" y="6492240"/>
            <a:ext cx="1280160" cy="137160"/>
          </a:xfrm>
          <a:prstGeom prst="rect">
            <a:avLst/>
          </a:prstGeom>
        </p:spPr>
        <p:txBody>
          <a:bodyPr vert="horz" lIns="0" tIns="0" rIns="0" bIns="0" rtlCol="0" anchor="b" anchorCtr="0">
            <a:noAutofit/>
          </a:bodyPr>
          <a:lstStyle>
            <a:lvl1pPr algn="r">
              <a:defRPr sz="700">
                <a:solidFill>
                  <a:schemeClr val="tx1"/>
                </a:solidFill>
              </a:defRPr>
            </a:lvl1pPr>
          </a:lstStyle>
          <a:p>
            <a:fld id="{7870704B-CE94-48CC-AF30-84932A1262A7}" type="slidenum">
              <a:rPr lang="es-EC" smtClean="0"/>
              <a:pPr/>
              <a:t>‹#›</a:t>
            </a:fld>
            <a:endParaRPr lang="es-EC" dirty="0"/>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5" r:id="rId1"/>
    <p:sldLayoutId id="2147483740" r:id="rId2"/>
    <p:sldLayoutId id="2147483741" r:id="rId3"/>
    <p:sldLayoutId id="2147483753" r:id="rId4"/>
    <p:sldLayoutId id="2147483743" r:id="rId5"/>
    <p:sldLayoutId id="2147483755" r:id="rId6"/>
    <p:sldLayoutId id="2147483767" r:id="rId7"/>
    <p:sldLayoutId id="2147483744" r:id="rId8"/>
    <p:sldLayoutId id="2147483756" r:id="rId9"/>
    <p:sldLayoutId id="2147483745" r:id="rId10"/>
    <p:sldLayoutId id="2147483757" r:id="rId11"/>
    <p:sldLayoutId id="2147483746" r:id="rId12"/>
    <p:sldLayoutId id="2147483758" r:id="rId13"/>
    <p:sldLayoutId id="2147483747" r:id="rId14"/>
    <p:sldLayoutId id="2147483759" r:id="rId15"/>
    <p:sldLayoutId id="2147483748" r:id="rId16"/>
    <p:sldLayoutId id="2147483760" r:id="rId17"/>
    <p:sldLayoutId id="2147483749" r:id="rId18"/>
    <p:sldLayoutId id="2147483761" r:id="rId19"/>
    <p:sldLayoutId id="2147483750" r:id="rId20"/>
    <p:sldLayoutId id="2147483762" r:id="rId21"/>
    <p:sldLayoutId id="2147483751" r:id="rId22"/>
    <p:sldLayoutId id="2147483763" r:id="rId23"/>
    <p:sldLayoutId id="2147483752" r:id="rId24"/>
    <p:sldLayoutId id="2147483764" r:id="rId25"/>
    <p:sldLayoutId id="2147483768" r:id="rId26"/>
    <p:sldLayoutId id="2147483786" r:id="rId27"/>
    <p:sldLayoutId id="2147483787" r:id="rId28"/>
    <p:sldLayoutId id="2147483790" r:id="rId29"/>
    <p:sldLayoutId id="2147483765" r:id="rId30"/>
    <p:sldLayoutId id="2147483766" r:id="rId31"/>
    <p:sldLayoutId id="2147483769" r:id="rId32"/>
    <p:sldLayoutId id="2147483789"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Lst>
  <p:hf hdr="0"/>
  <p:txStyles>
    <p:titleStyle>
      <a:lvl1pPr algn="l" defTabSz="685800" rtl="0" eaLnBrk="1" latinLnBrk="0" hangingPunct="1">
        <a:lnSpc>
          <a:spcPct val="85000"/>
        </a:lnSpc>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F26B43"/>
          </p15:clr>
        </p15:guide>
        <p15:guide id="1" pos="288" userDrawn="1">
          <p15:clr>
            <a:srgbClr val="F26B43"/>
          </p15:clr>
        </p15:guide>
        <p15:guide id="2" pos="5472" userDrawn="1">
          <p15:clr>
            <a:srgbClr val="F26B43"/>
          </p15:clr>
        </p15:guide>
        <p15:guide id="3" pos="2965" userDrawn="1">
          <p15:clr>
            <a:srgbClr val="F26B43"/>
          </p15:clr>
        </p15:guide>
        <p15:guide id="4" pos="2795" userDrawn="1">
          <p15:clr>
            <a:srgbClr val="F26B43"/>
          </p15:clr>
        </p15:guide>
        <p15:guide id="5" orient="horz" pos="3888" userDrawn="1">
          <p15:clr>
            <a:srgbClr val="F26B43"/>
          </p15:clr>
        </p15:guide>
        <p15:guide id="6" pos="2074" userDrawn="1">
          <p15:clr>
            <a:srgbClr val="F26B43"/>
          </p15:clr>
        </p15:guide>
        <p15:guide id="7" pos="1901" userDrawn="1">
          <p15:clr>
            <a:srgbClr val="F26B43"/>
          </p15:clr>
        </p15:guide>
        <p15:guide id="8" pos="3686" userDrawn="1">
          <p15:clr>
            <a:srgbClr val="F26B43"/>
          </p15:clr>
        </p15:guide>
        <p15:guide id="9" pos="3859" userDrawn="1">
          <p15:clr>
            <a:srgbClr val="F26B43"/>
          </p15:clr>
        </p15:guide>
        <p15:guide id="10" orient="horz" pos="2160" userDrawn="1">
          <p15:clr>
            <a:srgbClr val="F26B43"/>
          </p15:clr>
        </p15:guide>
        <p15:guide id="11" orient="horz" pos="1325" userDrawn="1">
          <p15:clr>
            <a:srgbClr val="F26B43"/>
          </p15:clr>
        </p15:guide>
        <p15:guide id="12" orient="horz" pos="1152" userDrawn="1">
          <p15:clr>
            <a:srgbClr val="F26B43"/>
          </p15:clr>
        </p15:guide>
        <p15:guide id="1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98273" y="618982"/>
            <a:ext cx="2547454" cy="276999"/>
          </a:xfrm>
          <a:prstGeom prst="rect">
            <a:avLst/>
          </a:prstGeom>
        </p:spPr>
        <p:txBody>
          <a:bodyPr wrap="square" lIns="0" tIns="0" rIns="0" bIns="0">
            <a:spAutoFit/>
          </a:bodyPr>
          <a:lstStyle>
            <a:lvl1pPr>
              <a:defRPr sz="1800" b="1" i="0">
                <a:solidFill>
                  <a:srgbClr val="2D2D2D"/>
                </a:solidFill>
                <a:latin typeface="Arial"/>
                <a:cs typeface="Arial"/>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82090" y="6460434"/>
            <a:ext cx="1201305" cy="89768"/>
          </a:xfrm>
          <a:prstGeom prst="rect">
            <a:avLst/>
          </a:prstGeom>
        </p:spPr>
        <p:txBody>
          <a:bodyPr wrap="square" lIns="0" tIns="0" rIns="0" bIns="0">
            <a:spAutoFit/>
          </a:bodyPr>
          <a:lstStyle>
            <a:lvl1pPr>
              <a:defRPr sz="618" b="0" i="0">
                <a:solidFill>
                  <a:srgbClr val="2D2D2D"/>
                </a:solidFill>
                <a:latin typeface="Arial"/>
                <a:cs typeface="Arial"/>
              </a:defRPr>
            </a:lvl1pPr>
          </a:lstStyle>
          <a:p>
            <a:pPr marL="11206">
              <a:lnSpc>
                <a:spcPts val="653"/>
              </a:lnSpc>
            </a:pPr>
            <a:r>
              <a:rPr lang="en-US" spc="4"/>
              <a:t>24th Annual </a:t>
            </a:r>
            <a:r>
              <a:rPr lang="en-US" spc="9"/>
              <a:t>Global </a:t>
            </a:r>
            <a:r>
              <a:rPr lang="en-US" spc="-13"/>
              <a:t>CEO</a:t>
            </a:r>
            <a:r>
              <a:rPr lang="en-US" spc="-53"/>
              <a:t> </a:t>
            </a:r>
            <a:r>
              <a:rPr lang="en-US"/>
              <a:t>Survey</a:t>
            </a:r>
            <a:endParaRPr lang="en-US"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5/5/2021</a:t>
            </a:fld>
            <a:endParaRPr lang="en-US"/>
          </a:p>
        </p:txBody>
      </p:sp>
      <p:sp>
        <p:nvSpPr>
          <p:cNvPr id="6" name="Holder 6"/>
          <p:cNvSpPr>
            <a:spLocks noGrp="1"/>
          </p:cNvSpPr>
          <p:nvPr>
            <p:ph type="sldNum" sz="quarter" idx="7"/>
          </p:nvPr>
        </p:nvSpPr>
        <p:spPr>
          <a:xfrm>
            <a:off x="8519959" y="6460434"/>
            <a:ext cx="159905" cy="89768"/>
          </a:xfrm>
          <a:prstGeom prst="rect">
            <a:avLst/>
          </a:prstGeom>
        </p:spPr>
        <p:txBody>
          <a:bodyPr wrap="square" lIns="0" tIns="0" rIns="0" bIns="0">
            <a:spAutoFit/>
          </a:bodyPr>
          <a:lstStyle>
            <a:lvl1pPr>
              <a:defRPr sz="618" b="0" i="0">
                <a:solidFill>
                  <a:srgbClr val="2D2D2D"/>
                </a:solidFill>
                <a:latin typeface="Tahoma"/>
                <a:cs typeface="Tahoma"/>
              </a:defRPr>
            </a:lvl1pPr>
          </a:lstStyle>
          <a:p>
            <a:pPr marL="33619">
              <a:lnSpc>
                <a:spcPts val="653"/>
              </a:lnSpc>
            </a:pPr>
            <a:fld id="{81D60167-4931-47E6-BA6A-407CBD079E47}" type="slidenum">
              <a:rPr lang="es-EC" spc="4" smtClean="0"/>
              <a:pPr marL="33619">
                <a:lnSpc>
                  <a:spcPts val="653"/>
                </a:lnSpc>
              </a:pPr>
              <a:t>‹#›</a:t>
            </a:fld>
            <a:endParaRPr lang="es-EC" spc="4" dirty="0"/>
          </a:p>
        </p:txBody>
      </p:sp>
    </p:spTree>
    <p:extLst>
      <p:ext uri="{BB962C8B-B14F-4D97-AF65-F5344CB8AC3E}">
        <p14:creationId xmlns:p14="http://schemas.microsoft.com/office/powerpoint/2010/main" val="106414371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ceosurvey.pwc/" TargetMode="External"/><Relationship Id="rId1" Type="http://schemas.openxmlformats.org/officeDocument/2006/relationships/slideLayout" Target="../slideLayouts/slideLayout5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rategy-business.com/article/Blue-Bird-takes-on-the-future-of-mobility-in-Indonesia?gko=eb918" TargetMode="External"/><Relationship Id="rId2" Type="http://schemas.openxmlformats.org/officeDocument/2006/relationships/hyperlink" Target="https://www.strategy-business.com/article/Running-a-global-hospitality-business-in-a-pandemic?gko=cca76" TargetMode="External"/><Relationship Id="rId1" Type="http://schemas.openxmlformats.org/officeDocument/2006/relationships/slideLayout" Target="../slideLayouts/slideLayout12.xml"/><Relationship Id="rId6" Type="http://schemas.openxmlformats.org/officeDocument/2006/relationships/hyperlink" Target="https://www.strategy-business.com/article/A-Malaysian-conglomerate-charts-a-course-to-stay-ahead" TargetMode="External"/><Relationship Id="rId5" Type="http://schemas.openxmlformats.org/officeDocument/2006/relationships/hyperlink" Target="https://www.strategy-business.com/article/Fender-hits-the-right-Notas" TargetMode="External"/><Relationship Id="rId4" Type="http://schemas.openxmlformats.org/officeDocument/2006/relationships/hyperlink" Target="https://www.strategy-business.com/article/How-Sage-Group-is-supporting-resilience-in-small-and-medium-sized-businesse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ceosurvey.pwc/"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944" y="907943"/>
            <a:ext cx="2470755" cy="252000"/>
          </a:xfrm>
          <a:prstGeom prst="rect">
            <a:avLst/>
          </a:prstGeom>
          <a:solidFill>
            <a:srgbClr val="D04A02"/>
          </a:solidFill>
        </p:spPr>
        <p:txBody>
          <a:bodyPr vert="horz" wrap="square" lIns="0" tIns="45943" rIns="0" bIns="0" rtlCol="0">
            <a:spAutoFit/>
          </a:bodyPr>
          <a:lstStyle/>
          <a:p>
            <a:pPr marL="87971" defTabSz="806867">
              <a:spcBef>
                <a:spcPts val="361"/>
              </a:spcBef>
            </a:pPr>
            <a:r>
              <a:rPr lang="es-EC" sz="971" b="1" spc="4" dirty="0">
                <a:solidFill>
                  <a:srgbClr val="FFFFFF"/>
                </a:solidFill>
                <a:latin typeface="Arial"/>
                <a:cs typeface="Arial"/>
              </a:rPr>
              <a:t>24ª Encuesta Mundial de CEOs de PwC</a:t>
            </a:r>
          </a:p>
        </p:txBody>
      </p:sp>
      <p:sp>
        <p:nvSpPr>
          <p:cNvPr id="4" name="object 4"/>
          <p:cNvSpPr txBox="1"/>
          <p:nvPr/>
        </p:nvSpPr>
        <p:spPr>
          <a:xfrm>
            <a:off x="599735" y="3590126"/>
            <a:ext cx="946897" cy="133528"/>
          </a:xfrm>
          <a:prstGeom prst="rect">
            <a:avLst/>
          </a:prstGeom>
        </p:spPr>
        <p:txBody>
          <a:bodyPr vert="horz" wrap="square" lIns="0" tIns="11206" rIns="0" bIns="0" rtlCol="0">
            <a:spAutoFit/>
          </a:bodyPr>
          <a:lstStyle/>
          <a:p>
            <a:pPr marL="11206" defTabSz="806867">
              <a:spcBef>
                <a:spcPts val="88"/>
              </a:spcBef>
            </a:pPr>
            <a:r>
              <a:rPr sz="794" spc="26" dirty="0">
                <a:solidFill>
                  <a:srgbClr val="D04A02"/>
                </a:solidFill>
                <a:latin typeface="Arial"/>
                <a:cs typeface="Arial"/>
                <a:hlinkClick r:id="rId2">
                  <a:extLst>
                    <a:ext uri="{A12FA001-AC4F-418D-AE19-62706E023703}">
                      <ahyp:hlinkClr xmlns:ahyp="http://schemas.microsoft.com/office/drawing/2018/hyperlinkcolor" val="tx"/>
                    </a:ext>
                  </a:extLst>
                </a:hlinkClick>
              </a:rPr>
              <a:t>ww</a:t>
            </a:r>
            <a:r>
              <a:rPr sz="794" spc="-18" dirty="0">
                <a:solidFill>
                  <a:srgbClr val="D04A02"/>
                </a:solidFill>
                <a:latin typeface="Arial"/>
                <a:cs typeface="Arial"/>
                <a:hlinkClick r:id="rId2">
                  <a:extLst>
                    <a:ext uri="{A12FA001-AC4F-418D-AE19-62706E023703}">
                      <ahyp:hlinkClr xmlns:ahyp="http://schemas.microsoft.com/office/drawing/2018/hyperlinkcolor" val="tx"/>
                    </a:ext>
                  </a:extLst>
                </a:hlinkClick>
              </a:rPr>
              <a:t>w</a:t>
            </a:r>
            <a:r>
              <a:rPr sz="794" dirty="0">
                <a:solidFill>
                  <a:srgbClr val="D04A02"/>
                </a:solidFill>
                <a:latin typeface="Arial"/>
                <a:cs typeface="Arial"/>
                <a:hlinkClick r:id="rId2">
                  <a:extLst>
                    <a:ext uri="{A12FA001-AC4F-418D-AE19-62706E023703}">
                      <ahyp:hlinkClr xmlns:ahyp="http://schemas.microsoft.com/office/drawing/2018/hyperlinkcolor" val="tx"/>
                    </a:ext>
                  </a:extLst>
                </a:hlinkClick>
              </a:rPr>
              <a:t>.ceosurve</a:t>
            </a:r>
            <a:r>
              <a:rPr sz="794" spc="-62" dirty="0">
                <a:solidFill>
                  <a:srgbClr val="D04A02"/>
                </a:solidFill>
                <a:latin typeface="Arial"/>
                <a:cs typeface="Arial"/>
                <a:hlinkClick r:id="rId2">
                  <a:extLst>
                    <a:ext uri="{A12FA001-AC4F-418D-AE19-62706E023703}">
                      <ahyp:hlinkClr xmlns:ahyp="http://schemas.microsoft.com/office/drawing/2018/hyperlinkcolor" val="tx"/>
                    </a:ext>
                  </a:extLst>
                </a:hlinkClick>
              </a:rPr>
              <a:t>y</a:t>
            </a:r>
            <a:r>
              <a:rPr sz="794" spc="18" dirty="0">
                <a:solidFill>
                  <a:srgbClr val="D04A02"/>
                </a:solidFill>
                <a:latin typeface="Arial"/>
                <a:cs typeface="Arial"/>
                <a:hlinkClick r:id="rId2">
                  <a:extLst>
                    <a:ext uri="{A12FA001-AC4F-418D-AE19-62706E023703}">
                      <ahyp:hlinkClr xmlns:ahyp="http://schemas.microsoft.com/office/drawing/2018/hyperlinkcolor" val="tx"/>
                    </a:ext>
                  </a:extLst>
                </a:hlinkClick>
              </a:rPr>
              <a:t>.pwc</a:t>
            </a:r>
            <a:endParaRPr sz="794" dirty="0">
              <a:solidFill>
                <a:srgbClr val="D04A02"/>
              </a:solidFill>
              <a:latin typeface="Arial"/>
              <a:cs typeface="Arial"/>
            </a:endParaRPr>
          </a:p>
        </p:txBody>
      </p:sp>
      <p:sp>
        <p:nvSpPr>
          <p:cNvPr id="5" name="object 5"/>
          <p:cNvSpPr/>
          <p:nvPr/>
        </p:nvSpPr>
        <p:spPr>
          <a:xfrm>
            <a:off x="3650680" y="4923761"/>
            <a:ext cx="48745" cy="54348"/>
          </a:xfrm>
          <a:custGeom>
            <a:avLst/>
            <a:gdLst/>
            <a:ahLst/>
            <a:cxnLst/>
            <a:rect l="l" t="t" r="r" b="b"/>
            <a:pathLst>
              <a:path w="55245" h="61595">
                <a:moveTo>
                  <a:pt x="9321" y="0"/>
                </a:moveTo>
                <a:lnTo>
                  <a:pt x="63" y="6311"/>
                </a:lnTo>
                <a:lnTo>
                  <a:pt x="5664" y="7581"/>
                </a:lnTo>
                <a:lnTo>
                  <a:pt x="12357" y="10642"/>
                </a:lnTo>
                <a:lnTo>
                  <a:pt x="42887" y="45973"/>
                </a:lnTo>
                <a:lnTo>
                  <a:pt x="45796" y="61010"/>
                </a:lnTo>
                <a:lnTo>
                  <a:pt x="55206" y="55524"/>
                </a:lnTo>
                <a:lnTo>
                  <a:pt x="37299" y="18084"/>
                </a:lnTo>
                <a:lnTo>
                  <a:pt x="14058" y="1600"/>
                </a:lnTo>
                <a:lnTo>
                  <a:pt x="932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3081700" y="5160442"/>
            <a:ext cx="326091" cy="646579"/>
          </a:xfrm>
          <a:custGeom>
            <a:avLst/>
            <a:gdLst/>
            <a:ahLst/>
            <a:cxnLst/>
            <a:rect l="l" t="t" r="r" b="b"/>
            <a:pathLst>
              <a:path w="369570" h="732790">
                <a:moveTo>
                  <a:pt x="369023" y="0"/>
                </a:moveTo>
                <a:lnTo>
                  <a:pt x="354005" y="1046"/>
                </a:lnTo>
                <a:lnTo>
                  <a:pt x="312673" y="3429"/>
                </a:lnTo>
                <a:lnTo>
                  <a:pt x="265297" y="7025"/>
                </a:lnTo>
                <a:lnTo>
                  <a:pt x="220632" y="13731"/>
                </a:lnTo>
                <a:lnTo>
                  <a:pt x="190485" y="24510"/>
                </a:lnTo>
                <a:lnTo>
                  <a:pt x="186664" y="40322"/>
                </a:lnTo>
                <a:lnTo>
                  <a:pt x="180521" y="198218"/>
                </a:lnTo>
                <a:lnTo>
                  <a:pt x="174856" y="281744"/>
                </a:lnTo>
                <a:lnTo>
                  <a:pt x="166415" y="318705"/>
                </a:lnTo>
                <a:lnTo>
                  <a:pt x="151942" y="336905"/>
                </a:lnTo>
                <a:lnTo>
                  <a:pt x="125139" y="374930"/>
                </a:lnTo>
                <a:lnTo>
                  <a:pt x="107497" y="422373"/>
                </a:lnTo>
                <a:lnTo>
                  <a:pt x="94921" y="474922"/>
                </a:lnTo>
                <a:lnTo>
                  <a:pt x="83320" y="528263"/>
                </a:lnTo>
                <a:lnTo>
                  <a:pt x="68601" y="578082"/>
                </a:lnTo>
                <a:lnTo>
                  <a:pt x="46672" y="620064"/>
                </a:lnTo>
                <a:lnTo>
                  <a:pt x="6413" y="650309"/>
                </a:lnTo>
                <a:lnTo>
                  <a:pt x="0" y="654380"/>
                </a:lnTo>
                <a:lnTo>
                  <a:pt x="61137" y="729449"/>
                </a:lnTo>
                <a:lnTo>
                  <a:pt x="117589" y="732739"/>
                </a:lnTo>
                <a:lnTo>
                  <a:pt x="103927" y="726528"/>
                </a:lnTo>
                <a:lnTo>
                  <a:pt x="95780" y="720820"/>
                </a:lnTo>
                <a:lnTo>
                  <a:pt x="89914" y="712340"/>
                </a:lnTo>
                <a:lnTo>
                  <a:pt x="83096" y="697814"/>
                </a:lnTo>
                <a:lnTo>
                  <a:pt x="79694" y="684052"/>
                </a:lnTo>
                <a:lnTo>
                  <a:pt x="79860" y="668696"/>
                </a:lnTo>
                <a:lnTo>
                  <a:pt x="82660" y="653858"/>
                </a:lnTo>
                <a:lnTo>
                  <a:pt x="87160" y="641654"/>
                </a:lnTo>
                <a:lnTo>
                  <a:pt x="106220" y="605309"/>
                </a:lnTo>
                <a:lnTo>
                  <a:pt x="200988" y="429041"/>
                </a:lnTo>
                <a:lnTo>
                  <a:pt x="213398" y="404736"/>
                </a:lnTo>
                <a:lnTo>
                  <a:pt x="279956" y="288671"/>
                </a:lnTo>
                <a:lnTo>
                  <a:pt x="312566" y="204304"/>
                </a:lnTo>
                <a:lnTo>
                  <a:pt x="323286" y="152819"/>
                </a:lnTo>
                <a:lnTo>
                  <a:pt x="324180" y="135394"/>
                </a:lnTo>
                <a:lnTo>
                  <a:pt x="369023" y="0"/>
                </a:lnTo>
                <a:close/>
              </a:path>
            </a:pathLst>
          </a:custGeom>
          <a:solidFill>
            <a:srgbClr val="FAB512"/>
          </a:solid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3081706" y="5718339"/>
            <a:ext cx="107997" cy="95674"/>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3320172" y="5159864"/>
            <a:ext cx="211231" cy="627529"/>
          </a:xfrm>
          <a:custGeom>
            <a:avLst/>
            <a:gdLst/>
            <a:ahLst/>
            <a:cxnLst/>
            <a:rect l="l" t="t" r="r" b="b"/>
            <a:pathLst>
              <a:path w="239395" h="711200">
                <a:moveTo>
                  <a:pt x="124615" y="0"/>
                </a:moveTo>
                <a:lnTo>
                  <a:pt x="86118" y="1268"/>
                </a:lnTo>
                <a:lnTo>
                  <a:pt x="34317" y="20870"/>
                </a:lnTo>
                <a:lnTo>
                  <a:pt x="6430" y="54182"/>
                </a:lnTo>
                <a:lnTo>
                  <a:pt x="0" y="83037"/>
                </a:lnTo>
                <a:lnTo>
                  <a:pt x="2044" y="97991"/>
                </a:lnTo>
                <a:lnTo>
                  <a:pt x="13140" y="138352"/>
                </a:lnTo>
                <a:lnTo>
                  <a:pt x="28310" y="187607"/>
                </a:lnTo>
                <a:lnTo>
                  <a:pt x="46986" y="239973"/>
                </a:lnTo>
                <a:lnTo>
                  <a:pt x="68600" y="289664"/>
                </a:lnTo>
                <a:lnTo>
                  <a:pt x="92583" y="330896"/>
                </a:lnTo>
                <a:lnTo>
                  <a:pt x="89451" y="354386"/>
                </a:lnTo>
                <a:lnTo>
                  <a:pt x="90769" y="393504"/>
                </a:lnTo>
                <a:lnTo>
                  <a:pt x="94951" y="445287"/>
                </a:lnTo>
                <a:lnTo>
                  <a:pt x="100077" y="502972"/>
                </a:lnTo>
                <a:lnTo>
                  <a:pt x="104732" y="565493"/>
                </a:lnTo>
                <a:lnTo>
                  <a:pt x="107162" y="627988"/>
                </a:lnTo>
                <a:lnTo>
                  <a:pt x="105337" y="647636"/>
                </a:lnTo>
                <a:lnTo>
                  <a:pt x="101087" y="672401"/>
                </a:lnTo>
                <a:lnTo>
                  <a:pt x="96791" y="693615"/>
                </a:lnTo>
                <a:lnTo>
                  <a:pt x="94830" y="702613"/>
                </a:lnTo>
                <a:lnTo>
                  <a:pt x="182206" y="709259"/>
                </a:lnTo>
                <a:lnTo>
                  <a:pt x="225907" y="711111"/>
                </a:lnTo>
                <a:lnTo>
                  <a:pt x="239052" y="707840"/>
                </a:lnTo>
                <a:lnTo>
                  <a:pt x="234759" y="699120"/>
                </a:lnTo>
                <a:lnTo>
                  <a:pt x="214950" y="687515"/>
                </a:lnTo>
                <a:lnTo>
                  <a:pt x="187666" y="680105"/>
                </a:lnTo>
                <a:lnTo>
                  <a:pt x="162970" y="667052"/>
                </a:lnTo>
                <a:lnTo>
                  <a:pt x="150926" y="638516"/>
                </a:lnTo>
                <a:lnTo>
                  <a:pt x="150855" y="592818"/>
                </a:lnTo>
                <a:lnTo>
                  <a:pt x="154825" y="544526"/>
                </a:lnTo>
                <a:lnTo>
                  <a:pt x="161225" y="494922"/>
                </a:lnTo>
                <a:lnTo>
                  <a:pt x="168570" y="444338"/>
                </a:lnTo>
                <a:lnTo>
                  <a:pt x="174868" y="396905"/>
                </a:lnTo>
                <a:lnTo>
                  <a:pt x="178888" y="351058"/>
                </a:lnTo>
                <a:lnTo>
                  <a:pt x="178892" y="309027"/>
                </a:lnTo>
                <a:lnTo>
                  <a:pt x="176359" y="284804"/>
                </a:lnTo>
                <a:lnTo>
                  <a:pt x="170617" y="234376"/>
                </a:lnTo>
                <a:lnTo>
                  <a:pt x="163058" y="169329"/>
                </a:lnTo>
                <a:lnTo>
                  <a:pt x="155073" y="101247"/>
                </a:lnTo>
                <a:lnTo>
                  <a:pt x="143395" y="2322"/>
                </a:lnTo>
                <a:lnTo>
                  <a:pt x="138032" y="541"/>
                </a:lnTo>
                <a:lnTo>
                  <a:pt x="124615" y="0"/>
                </a:lnTo>
                <a:close/>
              </a:path>
            </a:pathLst>
          </a:custGeom>
          <a:solidFill>
            <a:srgbClr val="FAB512"/>
          </a:solidFill>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3402565" y="5751659"/>
            <a:ext cx="125506" cy="34738"/>
          </a:xfrm>
          <a:custGeom>
            <a:avLst/>
            <a:gdLst/>
            <a:ahLst/>
            <a:cxnLst/>
            <a:rect l="l" t="t" r="r" b="b"/>
            <a:pathLst>
              <a:path w="142239" h="39370">
                <a:moveTo>
                  <a:pt x="6731" y="0"/>
                </a:moveTo>
                <a:lnTo>
                  <a:pt x="3812" y="7376"/>
                </a:lnTo>
                <a:lnTo>
                  <a:pt x="1176" y="17262"/>
                </a:lnTo>
                <a:lnTo>
                  <a:pt x="0" y="26496"/>
                </a:lnTo>
                <a:lnTo>
                  <a:pt x="1460" y="31915"/>
                </a:lnTo>
                <a:lnTo>
                  <a:pt x="25865" y="36134"/>
                </a:lnTo>
                <a:lnTo>
                  <a:pt x="72120" y="38846"/>
                </a:lnTo>
                <a:lnTo>
                  <a:pt x="118218" y="39333"/>
                </a:lnTo>
                <a:lnTo>
                  <a:pt x="142151" y="36880"/>
                </a:lnTo>
                <a:lnTo>
                  <a:pt x="140229" y="25985"/>
                </a:lnTo>
                <a:lnTo>
                  <a:pt x="121405" y="12980"/>
                </a:lnTo>
                <a:lnTo>
                  <a:pt x="106914" y="7029"/>
                </a:lnTo>
                <a:lnTo>
                  <a:pt x="70098" y="7029"/>
                </a:lnTo>
                <a:lnTo>
                  <a:pt x="45499" y="6584"/>
                </a:lnTo>
                <a:lnTo>
                  <a:pt x="20398" y="3502"/>
                </a:lnTo>
                <a:lnTo>
                  <a:pt x="6731" y="0"/>
                </a:lnTo>
                <a:close/>
              </a:path>
              <a:path w="142239" h="39370">
                <a:moveTo>
                  <a:pt x="82258" y="2616"/>
                </a:moveTo>
                <a:lnTo>
                  <a:pt x="70098" y="7029"/>
                </a:lnTo>
                <a:lnTo>
                  <a:pt x="106914" y="7029"/>
                </a:lnTo>
                <a:lnTo>
                  <a:pt x="97981" y="3360"/>
                </a:lnTo>
                <a:lnTo>
                  <a:pt x="82258" y="2616"/>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3267502" y="4591212"/>
            <a:ext cx="139691" cy="171815"/>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3549636" y="4933602"/>
            <a:ext cx="136165" cy="100348"/>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3333789" y="4951990"/>
            <a:ext cx="243728" cy="65554"/>
          </a:xfrm>
          <a:custGeom>
            <a:avLst/>
            <a:gdLst/>
            <a:ahLst/>
            <a:cxnLst/>
            <a:rect l="l" t="t" r="r" b="b"/>
            <a:pathLst>
              <a:path w="276225" h="74295">
                <a:moveTo>
                  <a:pt x="69024" y="0"/>
                </a:moveTo>
                <a:lnTo>
                  <a:pt x="56908" y="110"/>
                </a:lnTo>
                <a:lnTo>
                  <a:pt x="30964" y="3606"/>
                </a:lnTo>
                <a:lnTo>
                  <a:pt x="6793" y="15237"/>
                </a:lnTo>
                <a:lnTo>
                  <a:pt x="0" y="39750"/>
                </a:lnTo>
                <a:lnTo>
                  <a:pt x="9117" y="62741"/>
                </a:lnTo>
                <a:lnTo>
                  <a:pt x="40125" y="73228"/>
                </a:lnTo>
                <a:lnTo>
                  <a:pt x="118196" y="73751"/>
                </a:lnTo>
                <a:lnTo>
                  <a:pt x="268503" y="66852"/>
                </a:lnTo>
                <a:lnTo>
                  <a:pt x="275983" y="24485"/>
                </a:lnTo>
                <a:lnTo>
                  <a:pt x="69024"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3230090" y="4758722"/>
            <a:ext cx="236444" cy="449356"/>
          </a:xfrm>
          <a:custGeom>
            <a:avLst/>
            <a:gdLst/>
            <a:ahLst/>
            <a:cxnLst/>
            <a:rect l="l" t="t" r="r" b="b"/>
            <a:pathLst>
              <a:path w="267970" h="509270">
                <a:moveTo>
                  <a:pt x="151750" y="0"/>
                </a:moveTo>
                <a:lnTo>
                  <a:pt x="99085" y="2055"/>
                </a:lnTo>
                <a:lnTo>
                  <a:pt x="52571" y="15482"/>
                </a:lnTo>
                <a:lnTo>
                  <a:pt x="16630" y="151059"/>
                </a:lnTo>
                <a:lnTo>
                  <a:pt x="8124" y="300217"/>
                </a:lnTo>
                <a:lnTo>
                  <a:pt x="2214" y="431481"/>
                </a:lnTo>
                <a:lnTo>
                  <a:pt x="0" y="487894"/>
                </a:lnTo>
                <a:lnTo>
                  <a:pt x="61082" y="508881"/>
                </a:lnTo>
                <a:lnTo>
                  <a:pt x="150998" y="507269"/>
                </a:lnTo>
                <a:lnTo>
                  <a:pt x="232362" y="496468"/>
                </a:lnTo>
                <a:lnTo>
                  <a:pt x="267792" y="489888"/>
                </a:lnTo>
                <a:lnTo>
                  <a:pt x="257767" y="302022"/>
                </a:lnTo>
                <a:lnTo>
                  <a:pt x="249221" y="191209"/>
                </a:lnTo>
                <a:lnTo>
                  <a:pt x="237470" y="114077"/>
                </a:lnTo>
                <a:lnTo>
                  <a:pt x="217830" y="27252"/>
                </a:lnTo>
                <a:lnTo>
                  <a:pt x="151750"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3160096" y="4797922"/>
            <a:ext cx="132790" cy="284629"/>
          </a:xfrm>
          <a:custGeom>
            <a:avLst/>
            <a:gdLst/>
            <a:ahLst/>
            <a:cxnLst/>
            <a:rect l="l" t="t" r="r" b="b"/>
            <a:pathLst>
              <a:path w="150495" h="322579">
                <a:moveTo>
                  <a:pt x="105491" y="0"/>
                </a:moveTo>
                <a:lnTo>
                  <a:pt x="37106" y="107077"/>
                </a:lnTo>
                <a:lnTo>
                  <a:pt x="4796" y="167913"/>
                </a:lnTo>
                <a:lnTo>
                  <a:pt x="0" y="205136"/>
                </a:lnTo>
                <a:lnTo>
                  <a:pt x="14153" y="241376"/>
                </a:lnTo>
                <a:lnTo>
                  <a:pt x="47087" y="278346"/>
                </a:lnTo>
                <a:lnTo>
                  <a:pt x="92536" y="303415"/>
                </a:lnTo>
                <a:lnTo>
                  <a:pt x="132791" y="317664"/>
                </a:lnTo>
                <a:lnTo>
                  <a:pt x="150144" y="322173"/>
                </a:lnTo>
                <a:lnTo>
                  <a:pt x="138968" y="31191"/>
                </a:lnTo>
                <a:lnTo>
                  <a:pt x="10549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5054685" y="0"/>
            <a:ext cx="3954844" cy="5652466"/>
          </a:xfrm>
          <a:prstGeom prst="rect">
            <a:avLst/>
          </a:prstGeom>
          <a:blipFill>
            <a:blip r:embed="rId6"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6606472" y="859946"/>
            <a:ext cx="2390775" cy="2397499"/>
          </a:xfrm>
          <a:custGeom>
            <a:avLst/>
            <a:gdLst/>
            <a:ahLst/>
            <a:cxnLst/>
            <a:rect l="l" t="t" r="r" b="b"/>
            <a:pathLst>
              <a:path w="2709545" h="2717165">
                <a:moveTo>
                  <a:pt x="490538" y="2205991"/>
                </a:moveTo>
                <a:lnTo>
                  <a:pt x="478937" y="2208334"/>
                </a:lnTo>
                <a:lnTo>
                  <a:pt x="469463" y="2214722"/>
                </a:lnTo>
                <a:lnTo>
                  <a:pt x="463074" y="2224197"/>
                </a:lnTo>
                <a:lnTo>
                  <a:pt x="460731" y="2235798"/>
                </a:lnTo>
                <a:lnTo>
                  <a:pt x="463074" y="2247399"/>
                </a:lnTo>
                <a:lnTo>
                  <a:pt x="469463" y="2256874"/>
                </a:lnTo>
                <a:lnTo>
                  <a:pt x="478937" y="2263262"/>
                </a:lnTo>
                <a:lnTo>
                  <a:pt x="490538" y="2265605"/>
                </a:lnTo>
                <a:lnTo>
                  <a:pt x="502132" y="2263262"/>
                </a:lnTo>
                <a:lnTo>
                  <a:pt x="511603" y="2256874"/>
                </a:lnTo>
                <a:lnTo>
                  <a:pt x="517990" y="2247399"/>
                </a:lnTo>
                <a:lnTo>
                  <a:pt x="520332" y="2235798"/>
                </a:lnTo>
                <a:lnTo>
                  <a:pt x="517990" y="2224197"/>
                </a:lnTo>
                <a:lnTo>
                  <a:pt x="511603" y="2214722"/>
                </a:lnTo>
                <a:lnTo>
                  <a:pt x="502132" y="2208334"/>
                </a:lnTo>
                <a:lnTo>
                  <a:pt x="490538" y="2205991"/>
                </a:lnTo>
                <a:close/>
              </a:path>
              <a:path w="2709545" h="2717165">
                <a:moveTo>
                  <a:pt x="490538" y="1905115"/>
                </a:moveTo>
                <a:lnTo>
                  <a:pt x="478937" y="1907458"/>
                </a:lnTo>
                <a:lnTo>
                  <a:pt x="469463" y="1913847"/>
                </a:lnTo>
                <a:lnTo>
                  <a:pt x="463074" y="1923321"/>
                </a:lnTo>
                <a:lnTo>
                  <a:pt x="460731" y="1934922"/>
                </a:lnTo>
                <a:lnTo>
                  <a:pt x="463074" y="1946523"/>
                </a:lnTo>
                <a:lnTo>
                  <a:pt x="469463" y="1955998"/>
                </a:lnTo>
                <a:lnTo>
                  <a:pt x="478937" y="1962386"/>
                </a:lnTo>
                <a:lnTo>
                  <a:pt x="490538" y="1964729"/>
                </a:lnTo>
                <a:lnTo>
                  <a:pt x="502132" y="1962386"/>
                </a:lnTo>
                <a:lnTo>
                  <a:pt x="511603" y="1955998"/>
                </a:lnTo>
                <a:lnTo>
                  <a:pt x="517990" y="1946523"/>
                </a:lnTo>
                <a:lnTo>
                  <a:pt x="520332" y="1934922"/>
                </a:lnTo>
                <a:lnTo>
                  <a:pt x="517990" y="1923321"/>
                </a:lnTo>
                <a:lnTo>
                  <a:pt x="511603" y="1913847"/>
                </a:lnTo>
                <a:lnTo>
                  <a:pt x="502132" y="1907458"/>
                </a:lnTo>
                <a:lnTo>
                  <a:pt x="490538" y="1905115"/>
                </a:lnTo>
                <a:close/>
              </a:path>
              <a:path w="2709545" h="2717165">
                <a:moveTo>
                  <a:pt x="490538" y="1604240"/>
                </a:moveTo>
                <a:lnTo>
                  <a:pt x="478937" y="1606582"/>
                </a:lnTo>
                <a:lnTo>
                  <a:pt x="469463" y="1612971"/>
                </a:lnTo>
                <a:lnTo>
                  <a:pt x="463074" y="1622446"/>
                </a:lnTo>
                <a:lnTo>
                  <a:pt x="460731" y="1634047"/>
                </a:lnTo>
                <a:lnTo>
                  <a:pt x="463074" y="1645648"/>
                </a:lnTo>
                <a:lnTo>
                  <a:pt x="469463" y="1655122"/>
                </a:lnTo>
                <a:lnTo>
                  <a:pt x="478937" y="1661511"/>
                </a:lnTo>
                <a:lnTo>
                  <a:pt x="490538" y="1663853"/>
                </a:lnTo>
                <a:lnTo>
                  <a:pt x="502132" y="1661511"/>
                </a:lnTo>
                <a:lnTo>
                  <a:pt x="511603" y="1655122"/>
                </a:lnTo>
                <a:lnTo>
                  <a:pt x="517990" y="1645648"/>
                </a:lnTo>
                <a:lnTo>
                  <a:pt x="520332" y="1634047"/>
                </a:lnTo>
                <a:lnTo>
                  <a:pt x="517990" y="1622446"/>
                </a:lnTo>
                <a:lnTo>
                  <a:pt x="511603" y="1612971"/>
                </a:lnTo>
                <a:lnTo>
                  <a:pt x="502132" y="1606582"/>
                </a:lnTo>
                <a:lnTo>
                  <a:pt x="490538" y="1604240"/>
                </a:lnTo>
                <a:close/>
              </a:path>
              <a:path w="2709545" h="2717165">
                <a:moveTo>
                  <a:pt x="564338" y="2055560"/>
                </a:moveTo>
                <a:lnTo>
                  <a:pt x="552735" y="2057900"/>
                </a:lnTo>
                <a:lnTo>
                  <a:pt x="543256" y="2064284"/>
                </a:lnTo>
                <a:lnTo>
                  <a:pt x="536863" y="2073755"/>
                </a:lnTo>
                <a:lnTo>
                  <a:pt x="534518" y="2085354"/>
                </a:lnTo>
                <a:lnTo>
                  <a:pt x="536863" y="2096960"/>
                </a:lnTo>
                <a:lnTo>
                  <a:pt x="543256" y="2106434"/>
                </a:lnTo>
                <a:lnTo>
                  <a:pt x="552735" y="2112820"/>
                </a:lnTo>
                <a:lnTo>
                  <a:pt x="564338" y="2115161"/>
                </a:lnTo>
                <a:lnTo>
                  <a:pt x="575937" y="2112820"/>
                </a:lnTo>
                <a:lnTo>
                  <a:pt x="585407" y="2106434"/>
                </a:lnTo>
                <a:lnTo>
                  <a:pt x="591791" y="2096960"/>
                </a:lnTo>
                <a:lnTo>
                  <a:pt x="594132" y="2085354"/>
                </a:lnTo>
                <a:lnTo>
                  <a:pt x="591791" y="2073755"/>
                </a:lnTo>
                <a:lnTo>
                  <a:pt x="585407" y="2064284"/>
                </a:lnTo>
                <a:lnTo>
                  <a:pt x="575937" y="2057900"/>
                </a:lnTo>
                <a:lnTo>
                  <a:pt x="564338" y="2055560"/>
                </a:lnTo>
                <a:close/>
              </a:path>
              <a:path w="2709545" h="2717165">
                <a:moveTo>
                  <a:pt x="564338" y="1754684"/>
                </a:moveTo>
                <a:lnTo>
                  <a:pt x="552735" y="1757025"/>
                </a:lnTo>
                <a:lnTo>
                  <a:pt x="543256" y="1763410"/>
                </a:lnTo>
                <a:lnTo>
                  <a:pt x="536863" y="1772884"/>
                </a:lnTo>
                <a:lnTo>
                  <a:pt x="534518" y="1784491"/>
                </a:lnTo>
                <a:lnTo>
                  <a:pt x="536863" y="1796090"/>
                </a:lnTo>
                <a:lnTo>
                  <a:pt x="543256" y="1805560"/>
                </a:lnTo>
                <a:lnTo>
                  <a:pt x="552735" y="1811944"/>
                </a:lnTo>
                <a:lnTo>
                  <a:pt x="564338" y="1814285"/>
                </a:lnTo>
                <a:lnTo>
                  <a:pt x="575937" y="1811944"/>
                </a:lnTo>
                <a:lnTo>
                  <a:pt x="585407" y="1805560"/>
                </a:lnTo>
                <a:lnTo>
                  <a:pt x="591791" y="1796090"/>
                </a:lnTo>
                <a:lnTo>
                  <a:pt x="594132" y="1784491"/>
                </a:lnTo>
                <a:lnTo>
                  <a:pt x="591791" y="1772884"/>
                </a:lnTo>
                <a:lnTo>
                  <a:pt x="585407" y="1763410"/>
                </a:lnTo>
                <a:lnTo>
                  <a:pt x="575937" y="1757025"/>
                </a:lnTo>
                <a:lnTo>
                  <a:pt x="564338" y="1754684"/>
                </a:lnTo>
                <a:close/>
              </a:path>
              <a:path w="2709545" h="2717165">
                <a:moveTo>
                  <a:pt x="564338" y="1453795"/>
                </a:moveTo>
                <a:lnTo>
                  <a:pt x="552735" y="1456140"/>
                </a:lnTo>
                <a:lnTo>
                  <a:pt x="543256" y="1462533"/>
                </a:lnTo>
                <a:lnTo>
                  <a:pt x="536863" y="1472012"/>
                </a:lnTo>
                <a:lnTo>
                  <a:pt x="534518" y="1483615"/>
                </a:lnTo>
                <a:lnTo>
                  <a:pt x="536863" y="1495214"/>
                </a:lnTo>
                <a:lnTo>
                  <a:pt x="543256" y="1504684"/>
                </a:lnTo>
                <a:lnTo>
                  <a:pt x="552735" y="1511069"/>
                </a:lnTo>
                <a:lnTo>
                  <a:pt x="564338" y="1513409"/>
                </a:lnTo>
                <a:lnTo>
                  <a:pt x="575937" y="1511069"/>
                </a:lnTo>
                <a:lnTo>
                  <a:pt x="585407" y="1504684"/>
                </a:lnTo>
                <a:lnTo>
                  <a:pt x="591791" y="1495214"/>
                </a:lnTo>
                <a:lnTo>
                  <a:pt x="594132" y="1483615"/>
                </a:lnTo>
                <a:lnTo>
                  <a:pt x="591791" y="1472012"/>
                </a:lnTo>
                <a:lnTo>
                  <a:pt x="585407" y="1462533"/>
                </a:lnTo>
                <a:lnTo>
                  <a:pt x="575937" y="1456140"/>
                </a:lnTo>
                <a:lnTo>
                  <a:pt x="564338" y="1453795"/>
                </a:lnTo>
                <a:close/>
              </a:path>
              <a:path w="2709545" h="2717165">
                <a:moveTo>
                  <a:pt x="564338" y="2356435"/>
                </a:moveTo>
                <a:lnTo>
                  <a:pt x="552735" y="2358776"/>
                </a:lnTo>
                <a:lnTo>
                  <a:pt x="543256" y="2365160"/>
                </a:lnTo>
                <a:lnTo>
                  <a:pt x="536863" y="2374630"/>
                </a:lnTo>
                <a:lnTo>
                  <a:pt x="534518" y="2386229"/>
                </a:lnTo>
                <a:lnTo>
                  <a:pt x="536863" y="2397833"/>
                </a:lnTo>
                <a:lnTo>
                  <a:pt x="543256" y="2407311"/>
                </a:lnTo>
                <a:lnTo>
                  <a:pt x="552735" y="2413704"/>
                </a:lnTo>
                <a:lnTo>
                  <a:pt x="564338" y="2416049"/>
                </a:lnTo>
                <a:lnTo>
                  <a:pt x="575937" y="2413704"/>
                </a:lnTo>
                <a:lnTo>
                  <a:pt x="585407" y="2407311"/>
                </a:lnTo>
                <a:lnTo>
                  <a:pt x="591791" y="2397833"/>
                </a:lnTo>
                <a:lnTo>
                  <a:pt x="594132" y="2386229"/>
                </a:lnTo>
                <a:lnTo>
                  <a:pt x="591791" y="2374630"/>
                </a:lnTo>
                <a:lnTo>
                  <a:pt x="585407" y="2365160"/>
                </a:lnTo>
                <a:lnTo>
                  <a:pt x="575937" y="2358776"/>
                </a:lnTo>
                <a:lnTo>
                  <a:pt x="564338" y="2356435"/>
                </a:lnTo>
                <a:close/>
              </a:path>
              <a:path w="2709545" h="2717165">
                <a:moveTo>
                  <a:pt x="640970" y="2506867"/>
                </a:moveTo>
                <a:lnTo>
                  <a:pt x="629369" y="2509210"/>
                </a:lnTo>
                <a:lnTo>
                  <a:pt x="619894" y="2515598"/>
                </a:lnTo>
                <a:lnTo>
                  <a:pt x="615934" y="2521471"/>
                </a:lnTo>
                <a:lnTo>
                  <a:pt x="626339" y="2528440"/>
                </a:lnTo>
                <a:lnTo>
                  <a:pt x="664625" y="2552300"/>
                </a:lnTo>
                <a:lnTo>
                  <a:pt x="665411" y="2552754"/>
                </a:lnTo>
                <a:lnTo>
                  <a:pt x="668434" y="2548273"/>
                </a:lnTo>
                <a:lnTo>
                  <a:pt x="670777" y="2536674"/>
                </a:lnTo>
                <a:lnTo>
                  <a:pt x="668434" y="2525073"/>
                </a:lnTo>
                <a:lnTo>
                  <a:pt x="662045" y="2515598"/>
                </a:lnTo>
                <a:lnTo>
                  <a:pt x="652571" y="2509210"/>
                </a:lnTo>
                <a:lnTo>
                  <a:pt x="640970" y="2506867"/>
                </a:lnTo>
                <a:close/>
              </a:path>
              <a:path w="2709545" h="2717165">
                <a:moveTo>
                  <a:pt x="640970" y="2205991"/>
                </a:moveTo>
                <a:lnTo>
                  <a:pt x="629369" y="2208334"/>
                </a:lnTo>
                <a:lnTo>
                  <a:pt x="619894" y="2214722"/>
                </a:lnTo>
                <a:lnTo>
                  <a:pt x="613506" y="2224197"/>
                </a:lnTo>
                <a:lnTo>
                  <a:pt x="611163" y="2235798"/>
                </a:lnTo>
                <a:lnTo>
                  <a:pt x="613506" y="2247399"/>
                </a:lnTo>
                <a:lnTo>
                  <a:pt x="619894" y="2256874"/>
                </a:lnTo>
                <a:lnTo>
                  <a:pt x="629369" y="2263262"/>
                </a:lnTo>
                <a:lnTo>
                  <a:pt x="640970" y="2265605"/>
                </a:lnTo>
                <a:lnTo>
                  <a:pt x="652571" y="2263262"/>
                </a:lnTo>
                <a:lnTo>
                  <a:pt x="662045" y="2256874"/>
                </a:lnTo>
                <a:lnTo>
                  <a:pt x="668434" y="2247399"/>
                </a:lnTo>
                <a:lnTo>
                  <a:pt x="670777" y="2235798"/>
                </a:lnTo>
                <a:lnTo>
                  <a:pt x="668434" y="2224197"/>
                </a:lnTo>
                <a:lnTo>
                  <a:pt x="662045" y="2214722"/>
                </a:lnTo>
                <a:lnTo>
                  <a:pt x="652571" y="2208334"/>
                </a:lnTo>
                <a:lnTo>
                  <a:pt x="640970" y="2205991"/>
                </a:lnTo>
                <a:close/>
              </a:path>
              <a:path w="2709545" h="2717165">
                <a:moveTo>
                  <a:pt x="640970" y="1905115"/>
                </a:moveTo>
                <a:lnTo>
                  <a:pt x="629369" y="1907458"/>
                </a:lnTo>
                <a:lnTo>
                  <a:pt x="619894" y="1913847"/>
                </a:lnTo>
                <a:lnTo>
                  <a:pt x="613506" y="1923321"/>
                </a:lnTo>
                <a:lnTo>
                  <a:pt x="611163" y="1934922"/>
                </a:lnTo>
                <a:lnTo>
                  <a:pt x="613506" y="1946523"/>
                </a:lnTo>
                <a:lnTo>
                  <a:pt x="619894" y="1955998"/>
                </a:lnTo>
                <a:lnTo>
                  <a:pt x="629369" y="1962386"/>
                </a:lnTo>
                <a:lnTo>
                  <a:pt x="640970" y="1964729"/>
                </a:lnTo>
                <a:lnTo>
                  <a:pt x="652571" y="1962386"/>
                </a:lnTo>
                <a:lnTo>
                  <a:pt x="662045" y="1955998"/>
                </a:lnTo>
                <a:lnTo>
                  <a:pt x="668434" y="1946523"/>
                </a:lnTo>
                <a:lnTo>
                  <a:pt x="670777" y="1934922"/>
                </a:lnTo>
                <a:lnTo>
                  <a:pt x="668434" y="1923321"/>
                </a:lnTo>
                <a:lnTo>
                  <a:pt x="662045" y="1913847"/>
                </a:lnTo>
                <a:lnTo>
                  <a:pt x="652571" y="1907458"/>
                </a:lnTo>
                <a:lnTo>
                  <a:pt x="640970" y="1905115"/>
                </a:lnTo>
                <a:close/>
              </a:path>
              <a:path w="2709545" h="2717165">
                <a:moveTo>
                  <a:pt x="640970" y="1604240"/>
                </a:moveTo>
                <a:lnTo>
                  <a:pt x="629369" y="1606582"/>
                </a:lnTo>
                <a:lnTo>
                  <a:pt x="619894" y="1612971"/>
                </a:lnTo>
                <a:lnTo>
                  <a:pt x="613506" y="1622446"/>
                </a:lnTo>
                <a:lnTo>
                  <a:pt x="611163" y="1634047"/>
                </a:lnTo>
                <a:lnTo>
                  <a:pt x="613506" y="1645648"/>
                </a:lnTo>
                <a:lnTo>
                  <a:pt x="619894" y="1655122"/>
                </a:lnTo>
                <a:lnTo>
                  <a:pt x="629369" y="1661511"/>
                </a:lnTo>
                <a:lnTo>
                  <a:pt x="640970" y="1663853"/>
                </a:lnTo>
                <a:lnTo>
                  <a:pt x="652571" y="1661511"/>
                </a:lnTo>
                <a:lnTo>
                  <a:pt x="662045" y="1655122"/>
                </a:lnTo>
                <a:lnTo>
                  <a:pt x="668434" y="1645648"/>
                </a:lnTo>
                <a:lnTo>
                  <a:pt x="670777" y="1634047"/>
                </a:lnTo>
                <a:lnTo>
                  <a:pt x="668434" y="1622446"/>
                </a:lnTo>
                <a:lnTo>
                  <a:pt x="662045" y="1612971"/>
                </a:lnTo>
                <a:lnTo>
                  <a:pt x="652571" y="1606582"/>
                </a:lnTo>
                <a:lnTo>
                  <a:pt x="640970" y="1604240"/>
                </a:lnTo>
                <a:close/>
              </a:path>
              <a:path w="2709545" h="2717165">
                <a:moveTo>
                  <a:pt x="714757" y="2055560"/>
                </a:moveTo>
                <a:lnTo>
                  <a:pt x="703163" y="2057900"/>
                </a:lnTo>
                <a:lnTo>
                  <a:pt x="693692" y="2064284"/>
                </a:lnTo>
                <a:lnTo>
                  <a:pt x="687305" y="2073755"/>
                </a:lnTo>
                <a:lnTo>
                  <a:pt x="684962" y="2085354"/>
                </a:lnTo>
                <a:lnTo>
                  <a:pt x="687305" y="2096960"/>
                </a:lnTo>
                <a:lnTo>
                  <a:pt x="693692" y="2106434"/>
                </a:lnTo>
                <a:lnTo>
                  <a:pt x="703163" y="2112820"/>
                </a:lnTo>
                <a:lnTo>
                  <a:pt x="714757" y="2115161"/>
                </a:lnTo>
                <a:lnTo>
                  <a:pt x="726365" y="2112820"/>
                </a:lnTo>
                <a:lnTo>
                  <a:pt x="735843" y="2106434"/>
                </a:lnTo>
                <a:lnTo>
                  <a:pt x="742233" y="2096960"/>
                </a:lnTo>
                <a:lnTo>
                  <a:pt x="744576" y="2085354"/>
                </a:lnTo>
                <a:lnTo>
                  <a:pt x="742233" y="2073755"/>
                </a:lnTo>
                <a:lnTo>
                  <a:pt x="735843" y="2064284"/>
                </a:lnTo>
                <a:lnTo>
                  <a:pt x="726365" y="2057900"/>
                </a:lnTo>
                <a:lnTo>
                  <a:pt x="714757" y="2055560"/>
                </a:lnTo>
                <a:close/>
              </a:path>
              <a:path w="2709545" h="2717165">
                <a:moveTo>
                  <a:pt x="714757" y="1754684"/>
                </a:moveTo>
                <a:lnTo>
                  <a:pt x="703163" y="1757025"/>
                </a:lnTo>
                <a:lnTo>
                  <a:pt x="693692" y="1763410"/>
                </a:lnTo>
                <a:lnTo>
                  <a:pt x="687305" y="1772884"/>
                </a:lnTo>
                <a:lnTo>
                  <a:pt x="684962" y="1784491"/>
                </a:lnTo>
                <a:lnTo>
                  <a:pt x="687305" y="1796090"/>
                </a:lnTo>
                <a:lnTo>
                  <a:pt x="693692" y="1805560"/>
                </a:lnTo>
                <a:lnTo>
                  <a:pt x="703163" y="1811944"/>
                </a:lnTo>
                <a:lnTo>
                  <a:pt x="714757" y="1814285"/>
                </a:lnTo>
                <a:lnTo>
                  <a:pt x="726365" y="1811944"/>
                </a:lnTo>
                <a:lnTo>
                  <a:pt x="735843" y="1805560"/>
                </a:lnTo>
                <a:lnTo>
                  <a:pt x="742233" y="1796090"/>
                </a:lnTo>
                <a:lnTo>
                  <a:pt x="744576" y="1784491"/>
                </a:lnTo>
                <a:lnTo>
                  <a:pt x="742233" y="1772884"/>
                </a:lnTo>
                <a:lnTo>
                  <a:pt x="735843" y="1763410"/>
                </a:lnTo>
                <a:lnTo>
                  <a:pt x="726365" y="1757025"/>
                </a:lnTo>
                <a:lnTo>
                  <a:pt x="714757" y="1754684"/>
                </a:lnTo>
                <a:close/>
              </a:path>
              <a:path w="2709545" h="2717165">
                <a:moveTo>
                  <a:pt x="714757" y="1453795"/>
                </a:moveTo>
                <a:lnTo>
                  <a:pt x="703163" y="1456140"/>
                </a:lnTo>
                <a:lnTo>
                  <a:pt x="693692" y="1462533"/>
                </a:lnTo>
                <a:lnTo>
                  <a:pt x="687305" y="1472012"/>
                </a:lnTo>
                <a:lnTo>
                  <a:pt x="684962" y="1483615"/>
                </a:lnTo>
                <a:lnTo>
                  <a:pt x="687305" y="1495214"/>
                </a:lnTo>
                <a:lnTo>
                  <a:pt x="693692" y="1504684"/>
                </a:lnTo>
                <a:lnTo>
                  <a:pt x="703163" y="1511069"/>
                </a:lnTo>
                <a:lnTo>
                  <a:pt x="714757" y="1513409"/>
                </a:lnTo>
                <a:lnTo>
                  <a:pt x="726365" y="1511069"/>
                </a:lnTo>
                <a:lnTo>
                  <a:pt x="735843" y="1504684"/>
                </a:lnTo>
                <a:lnTo>
                  <a:pt x="742233" y="1495214"/>
                </a:lnTo>
                <a:lnTo>
                  <a:pt x="744576" y="1483615"/>
                </a:lnTo>
                <a:lnTo>
                  <a:pt x="742233" y="1472012"/>
                </a:lnTo>
                <a:lnTo>
                  <a:pt x="735843" y="1462533"/>
                </a:lnTo>
                <a:lnTo>
                  <a:pt x="726365" y="1456140"/>
                </a:lnTo>
                <a:lnTo>
                  <a:pt x="714757" y="1453795"/>
                </a:lnTo>
                <a:close/>
              </a:path>
              <a:path w="2709545" h="2717165">
                <a:moveTo>
                  <a:pt x="714757" y="2356435"/>
                </a:moveTo>
                <a:lnTo>
                  <a:pt x="703163" y="2358776"/>
                </a:lnTo>
                <a:lnTo>
                  <a:pt x="693692" y="2365160"/>
                </a:lnTo>
                <a:lnTo>
                  <a:pt x="687305" y="2374630"/>
                </a:lnTo>
                <a:lnTo>
                  <a:pt x="684962" y="2386229"/>
                </a:lnTo>
                <a:lnTo>
                  <a:pt x="687305" y="2397833"/>
                </a:lnTo>
                <a:lnTo>
                  <a:pt x="693692" y="2407311"/>
                </a:lnTo>
                <a:lnTo>
                  <a:pt x="703163" y="2413704"/>
                </a:lnTo>
                <a:lnTo>
                  <a:pt x="714757" y="2416049"/>
                </a:lnTo>
                <a:lnTo>
                  <a:pt x="726365" y="2413704"/>
                </a:lnTo>
                <a:lnTo>
                  <a:pt x="735843" y="2407311"/>
                </a:lnTo>
                <a:lnTo>
                  <a:pt x="742233" y="2397833"/>
                </a:lnTo>
                <a:lnTo>
                  <a:pt x="744576" y="2386229"/>
                </a:lnTo>
                <a:lnTo>
                  <a:pt x="742233" y="2374630"/>
                </a:lnTo>
                <a:lnTo>
                  <a:pt x="735843" y="2365160"/>
                </a:lnTo>
                <a:lnTo>
                  <a:pt x="726365" y="2358776"/>
                </a:lnTo>
                <a:lnTo>
                  <a:pt x="714757" y="2356435"/>
                </a:lnTo>
                <a:close/>
              </a:path>
              <a:path w="2709545" h="2717165">
                <a:moveTo>
                  <a:pt x="791401" y="2506867"/>
                </a:moveTo>
                <a:lnTo>
                  <a:pt x="779802" y="2509210"/>
                </a:lnTo>
                <a:lnTo>
                  <a:pt x="770332" y="2515598"/>
                </a:lnTo>
                <a:lnTo>
                  <a:pt x="763948" y="2525073"/>
                </a:lnTo>
                <a:lnTo>
                  <a:pt x="761607" y="2536674"/>
                </a:lnTo>
                <a:lnTo>
                  <a:pt x="763948" y="2548273"/>
                </a:lnTo>
                <a:lnTo>
                  <a:pt x="770332" y="2557743"/>
                </a:lnTo>
                <a:lnTo>
                  <a:pt x="779802" y="2564127"/>
                </a:lnTo>
                <a:lnTo>
                  <a:pt x="791401" y="2566468"/>
                </a:lnTo>
                <a:lnTo>
                  <a:pt x="803008" y="2564127"/>
                </a:lnTo>
                <a:lnTo>
                  <a:pt x="812482" y="2557743"/>
                </a:lnTo>
                <a:lnTo>
                  <a:pt x="818867" y="2548273"/>
                </a:lnTo>
                <a:lnTo>
                  <a:pt x="821208" y="2536674"/>
                </a:lnTo>
                <a:lnTo>
                  <a:pt x="818867" y="2525073"/>
                </a:lnTo>
                <a:lnTo>
                  <a:pt x="812482" y="2515598"/>
                </a:lnTo>
                <a:lnTo>
                  <a:pt x="803008" y="2509210"/>
                </a:lnTo>
                <a:lnTo>
                  <a:pt x="791401" y="2506867"/>
                </a:lnTo>
                <a:close/>
              </a:path>
              <a:path w="2709545" h="2717165">
                <a:moveTo>
                  <a:pt x="791401" y="2205991"/>
                </a:moveTo>
                <a:lnTo>
                  <a:pt x="779802" y="2208334"/>
                </a:lnTo>
                <a:lnTo>
                  <a:pt x="770332" y="2214722"/>
                </a:lnTo>
                <a:lnTo>
                  <a:pt x="763948" y="2224197"/>
                </a:lnTo>
                <a:lnTo>
                  <a:pt x="761607" y="2235798"/>
                </a:lnTo>
                <a:lnTo>
                  <a:pt x="763948" y="2247399"/>
                </a:lnTo>
                <a:lnTo>
                  <a:pt x="770332" y="2256874"/>
                </a:lnTo>
                <a:lnTo>
                  <a:pt x="779802" y="2263262"/>
                </a:lnTo>
                <a:lnTo>
                  <a:pt x="791401" y="2265605"/>
                </a:lnTo>
                <a:lnTo>
                  <a:pt x="803008" y="2263262"/>
                </a:lnTo>
                <a:lnTo>
                  <a:pt x="812482" y="2256874"/>
                </a:lnTo>
                <a:lnTo>
                  <a:pt x="818867" y="2247399"/>
                </a:lnTo>
                <a:lnTo>
                  <a:pt x="821208" y="2235798"/>
                </a:lnTo>
                <a:lnTo>
                  <a:pt x="818867" y="2224197"/>
                </a:lnTo>
                <a:lnTo>
                  <a:pt x="812482" y="2214722"/>
                </a:lnTo>
                <a:lnTo>
                  <a:pt x="803008" y="2208334"/>
                </a:lnTo>
                <a:lnTo>
                  <a:pt x="791401" y="2205991"/>
                </a:lnTo>
                <a:close/>
              </a:path>
              <a:path w="2709545" h="2717165">
                <a:moveTo>
                  <a:pt x="791401" y="1905115"/>
                </a:moveTo>
                <a:lnTo>
                  <a:pt x="779802" y="1907458"/>
                </a:lnTo>
                <a:lnTo>
                  <a:pt x="770332" y="1913847"/>
                </a:lnTo>
                <a:lnTo>
                  <a:pt x="763948" y="1923321"/>
                </a:lnTo>
                <a:lnTo>
                  <a:pt x="761607" y="1934922"/>
                </a:lnTo>
                <a:lnTo>
                  <a:pt x="763948" y="1946523"/>
                </a:lnTo>
                <a:lnTo>
                  <a:pt x="770332" y="1955998"/>
                </a:lnTo>
                <a:lnTo>
                  <a:pt x="779802" y="1962386"/>
                </a:lnTo>
                <a:lnTo>
                  <a:pt x="791401" y="1964729"/>
                </a:lnTo>
                <a:lnTo>
                  <a:pt x="803008" y="1962386"/>
                </a:lnTo>
                <a:lnTo>
                  <a:pt x="812482" y="1955998"/>
                </a:lnTo>
                <a:lnTo>
                  <a:pt x="818867" y="1946523"/>
                </a:lnTo>
                <a:lnTo>
                  <a:pt x="821208" y="1934922"/>
                </a:lnTo>
                <a:lnTo>
                  <a:pt x="818867" y="1923321"/>
                </a:lnTo>
                <a:lnTo>
                  <a:pt x="812482" y="1913847"/>
                </a:lnTo>
                <a:lnTo>
                  <a:pt x="803008" y="1907458"/>
                </a:lnTo>
                <a:lnTo>
                  <a:pt x="791401" y="1905115"/>
                </a:lnTo>
                <a:close/>
              </a:path>
              <a:path w="2709545" h="2717165">
                <a:moveTo>
                  <a:pt x="791401" y="1604240"/>
                </a:moveTo>
                <a:lnTo>
                  <a:pt x="779802" y="1606582"/>
                </a:lnTo>
                <a:lnTo>
                  <a:pt x="770332" y="1612971"/>
                </a:lnTo>
                <a:lnTo>
                  <a:pt x="763948" y="1622446"/>
                </a:lnTo>
                <a:lnTo>
                  <a:pt x="761607" y="1634047"/>
                </a:lnTo>
                <a:lnTo>
                  <a:pt x="763948" y="1645648"/>
                </a:lnTo>
                <a:lnTo>
                  <a:pt x="770332" y="1655122"/>
                </a:lnTo>
                <a:lnTo>
                  <a:pt x="779802" y="1661511"/>
                </a:lnTo>
                <a:lnTo>
                  <a:pt x="791401" y="1663853"/>
                </a:lnTo>
                <a:lnTo>
                  <a:pt x="803008" y="1661511"/>
                </a:lnTo>
                <a:lnTo>
                  <a:pt x="812482" y="1655122"/>
                </a:lnTo>
                <a:lnTo>
                  <a:pt x="818867" y="1645648"/>
                </a:lnTo>
                <a:lnTo>
                  <a:pt x="821208" y="1634047"/>
                </a:lnTo>
                <a:lnTo>
                  <a:pt x="818867" y="1622446"/>
                </a:lnTo>
                <a:lnTo>
                  <a:pt x="812482" y="1612971"/>
                </a:lnTo>
                <a:lnTo>
                  <a:pt x="803008" y="1606582"/>
                </a:lnTo>
                <a:lnTo>
                  <a:pt x="791401" y="1604240"/>
                </a:lnTo>
                <a:close/>
              </a:path>
              <a:path w="2709545" h="2717165">
                <a:moveTo>
                  <a:pt x="865201" y="1754684"/>
                </a:moveTo>
                <a:lnTo>
                  <a:pt x="853602" y="1757025"/>
                </a:lnTo>
                <a:lnTo>
                  <a:pt x="844132" y="1763410"/>
                </a:lnTo>
                <a:lnTo>
                  <a:pt x="837747" y="1772884"/>
                </a:lnTo>
                <a:lnTo>
                  <a:pt x="835407" y="1784491"/>
                </a:lnTo>
                <a:lnTo>
                  <a:pt x="837747" y="1796090"/>
                </a:lnTo>
                <a:lnTo>
                  <a:pt x="844132" y="1805560"/>
                </a:lnTo>
                <a:lnTo>
                  <a:pt x="853602" y="1811944"/>
                </a:lnTo>
                <a:lnTo>
                  <a:pt x="865201" y="1814285"/>
                </a:lnTo>
                <a:lnTo>
                  <a:pt x="876807" y="1811944"/>
                </a:lnTo>
                <a:lnTo>
                  <a:pt x="886281" y="1805560"/>
                </a:lnTo>
                <a:lnTo>
                  <a:pt x="892667" y="1796090"/>
                </a:lnTo>
                <a:lnTo>
                  <a:pt x="895008" y="1784491"/>
                </a:lnTo>
                <a:lnTo>
                  <a:pt x="892667" y="1772884"/>
                </a:lnTo>
                <a:lnTo>
                  <a:pt x="886281" y="1763410"/>
                </a:lnTo>
                <a:lnTo>
                  <a:pt x="876807" y="1757025"/>
                </a:lnTo>
                <a:lnTo>
                  <a:pt x="865201" y="1754684"/>
                </a:lnTo>
                <a:close/>
              </a:path>
              <a:path w="2709545" h="2717165">
                <a:moveTo>
                  <a:pt x="865201" y="2356435"/>
                </a:moveTo>
                <a:lnTo>
                  <a:pt x="853602" y="2358776"/>
                </a:lnTo>
                <a:lnTo>
                  <a:pt x="844132" y="2365160"/>
                </a:lnTo>
                <a:lnTo>
                  <a:pt x="837747" y="2374630"/>
                </a:lnTo>
                <a:lnTo>
                  <a:pt x="835407" y="2386229"/>
                </a:lnTo>
                <a:lnTo>
                  <a:pt x="837747" y="2397833"/>
                </a:lnTo>
                <a:lnTo>
                  <a:pt x="844132" y="2407311"/>
                </a:lnTo>
                <a:lnTo>
                  <a:pt x="853602" y="2413704"/>
                </a:lnTo>
                <a:lnTo>
                  <a:pt x="865201" y="2416049"/>
                </a:lnTo>
                <a:lnTo>
                  <a:pt x="876807" y="2413704"/>
                </a:lnTo>
                <a:lnTo>
                  <a:pt x="886281" y="2407311"/>
                </a:lnTo>
                <a:lnTo>
                  <a:pt x="892667" y="2397833"/>
                </a:lnTo>
                <a:lnTo>
                  <a:pt x="895008" y="2386229"/>
                </a:lnTo>
                <a:lnTo>
                  <a:pt x="892667" y="2374630"/>
                </a:lnTo>
                <a:lnTo>
                  <a:pt x="886281" y="2365160"/>
                </a:lnTo>
                <a:lnTo>
                  <a:pt x="876807" y="2358776"/>
                </a:lnTo>
                <a:lnTo>
                  <a:pt x="865201" y="2356435"/>
                </a:lnTo>
                <a:close/>
              </a:path>
              <a:path w="2709545" h="2717165">
                <a:moveTo>
                  <a:pt x="865201" y="1453795"/>
                </a:moveTo>
                <a:lnTo>
                  <a:pt x="853602" y="1456140"/>
                </a:lnTo>
                <a:lnTo>
                  <a:pt x="844132" y="1462533"/>
                </a:lnTo>
                <a:lnTo>
                  <a:pt x="837747" y="1472012"/>
                </a:lnTo>
                <a:lnTo>
                  <a:pt x="835407" y="1483615"/>
                </a:lnTo>
                <a:lnTo>
                  <a:pt x="837747" y="1495214"/>
                </a:lnTo>
                <a:lnTo>
                  <a:pt x="844132" y="1504684"/>
                </a:lnTo>
                <a:lnTo>
                  <a:pt x="853602" y="1511069"/>
                </a:lnTo>
                <a:lnTo>
                  <a:pt x="865201" y="1513409"/>
                </a:lnTo>
                <a:lnTo>
                  <a:pt x="876807" y="1511069"/>
                </a:lnTo>
                <a:lnTo>
                  <a:pt x="886281" y="1504684"/>
                </a:lnTo>
                <a:lnTo>
                  <a:pt x="892667" y="1495214"/>
                </a:lnTo>
                <a:lnTo>
                  <a:pt x="895008" y="1483615"/>
                </a:lnTo>
                <a:lnTo>
                  <a:pt x="892667" y="1472012"/>
                </a:lnTo>
                <a:lnTo>
                  <a:pt x="886281" y="1462533"/>
                </a:lnTo>
                <a:lnTo>
                  <a:pt x="876807" y="1456140"/>
                </a:lnTo>
                <a:lnTo>
                  <a:pt x="865201" y="1453795"/>
                </a:lnTo>
                <a:close/>
              </a:path>
              <a:path w="2709545" h="2717165">
                <a:moveTo>
                  <a:pt x="865201" y="2055560"/>
                </a:moveTo>
                <a:lnTo>
                  <a:pt x="853602" y="2057900"/>
                </a:lnTo>
                <a:lnTo>
                  <a:pt x="844132" y="2064284"/>
                </a:lnTo>
                <a:lnTo>
                  <a:pt x="837747" y="2073755"/>
                </a:lnTo>
                <a:lnTo>
                  <a:pt x="835407" y="2085354"/>
                </a:lnTo>
                <a:lnTo>
                  <a:pt x="837747" y="2096960"/>
                </a:lnTo>
                <a:lnTo>
                  <a:pt x="844132" y="2106434"/>
                </a:lnTo>
                <a:lnTo>
                  <a:pt x="853602" y="2112820"/>
                </a:lnTo>
                <a:lnTo>
                  <a:pt x="865201" y="2115161"/>
                </a:lnTo>
                <a:lnTo>
                  <a:pt x="876807" y="2112820"/>
                </a:lnTo>
                <a:lnTo>
                  <a:pt x="886281" y="2106434"/>
                </a:lnTo>
                <a:lnTo>
                  <a:pt x="892667" y="2096960"/>
                </a:lnTo>
                <a:lnTo>
                  <a:pt x="895008" y="2085354"/>
                </a:lnTo>
                <a:lnTo>
                  <a:pt x="892667" y="2073755"/>
                </a:lnTo>
                <a:lnTo>
                  <a:pt x="886281" y="2064284"/>
                </a:lnTo>
                <a:lnTo>
                  <a:pt x="876807" y="2057900"/>
                </a:lnTo>
                <a:lnTo>
                  <a:pt x="865201" y="2055560"/>
                </a:lnTo>
                <a:close/>
              </a:path>
              <a:path w="2709545" h="2717165">
                <a:moveTo>
                  <a:pt x="941845" y="2205991"/>
                </a:moveTo>
                <a:lnTo>
                  <a:pt x="930244" y="2208334"/>
                </a:lnTo>
                <a:lnTo>
                  <a:pt x="920770" y="2214722"/>
                </a:lnTo>
                <a:lnTo>
                  <a:pt x="914381" y="2224197"/>
                </a:lnTo>
                <a:lnTo>
                  <a:pt x="912038" y="2235798"/>
                </a:lnTo>
                <a:lnTo>
                  <a:pt x="914381" y="2247399"/>
                </a:lnTo>
                <a:lnTo>
                  <a:pt x="920770" y="2256874"/>
                </a:lnTo>
                <a:lnTo>
                  <a:pt x="930244" y="2263262"/>
                </a:lnTo>
                <a:lnTo>
                  <a:pt x="941845" y="2265605"/>
                </a:lnTo>
                <a:lnTo>
                  <a:pt x="953446" y="2263262"/>
                </a:lnTo>
                <a:lnTo>
                  <a:pt x="962921" y="2256874"/>
                </a:lnTo>
                <a:lnTo>
                  <a:pt x="969310" y="2247399"/>
                </a:lnTo>
                <a:lnTo>
                  <a:pt x="971652" y="2235798"/>
                </a:lnTo>
                <a:lnTo>
                  <a:pt x="969310" y="2224197"/>
                </a:lnTo>
                <a:lnTo>
                  <a:pt x="962921" y="2214722"/>
                </a:lnTo>
                <a:lnTo>
                  <a:pt x="953446" y="2208334"/>
                </a:lnTo>
                <a:lnTo>
                  <a:pt x="941845" y="2205991"/>
                </a:lnTo>
                <a:close/>
              </a:path>
              <a:path w="2709545" h="2717165">
                <a:moveTo>
                  <a:pt x="941845" y="1905115"/>
                </a:moveTo>
                <a:lnTo>
                  <a:pt x="930244" y="1907458"/>
                </a:lnTo>
                <a:lnTo>
                  <a:pt x="920770" y="1913847"/>
                </a:lnTo>
                <a:lnTo>
                  <a:pt x="914381" y="1923321"/>
                </a:lnTo>
                <a:lnTo>
                  <a:pt x="912038" y="1934922"/>
                </a:lnTo>
                <a:lnTo>
                  <a:pt x="914381" y="1946523"/>
                </a:lnTo>
                <a:lnTo>
                  <a:pt x="920770" y="1955998"/>
                </a:lnTo>
                <a:lnTo>
                  <a:pt x="930244" y="1962386"/>
                </a:lnTo>
                <a:lnTo>
                  <a:pt x="941845" y="1964729"/>
                </a:lnTo>
                <a:lnTo>
                  <a:pt x="953446" y="1962386"/>
                </a:lnTo>
                <a:lnTo>
                  <a:pt x="962921" y="1955998"/>
                </a:lnTo>
                <a:lnTo>
                  <a:pt x="969310" y="1946523"/>
                </a:lnTo>
                <a:lnTo>
                  <a:pt x="971652" y="1934922"/>
                </a:lnTo>
                <a:lnTo>
                  <a:pt x="969310" y="1923321"/>
                </a:lnTo>
                <a:lnTo>
                  <a:pt x="962921" y="1913847"/>
                </a:lnTo>
                <a:lnTo>
                  <a:pt x="953446" y="1907458"/>
                </a:lnTo>
                <a:lnTo>
                  <a:pt x="941845" y="1905115"/>
                </a:lnTo>
                <a:close/>
              </a:path>
              <a:path w="2709545" h="2717165">
                <a:moveTo>
                  <a:pt x="941845" y="2506867"/>
                </a:moveTo>
                <a:lnTo>
                  <a:pt x="930244" y="2509210"/>
                </a:lnTo>
                <a:lnTo>
                  <a:pt x="920770" y="2515598"/>
                </a:lnTo>
                <a:lnTo>
                  <a:pt x="914381" y="2525073"/>
                </a:lnTo>
                <a:lnTo>
                  <a:pt x="912038" y="2536674"/>
                </a:lnTo>
                <a:lnTo>
                  <a:pt x="914381" y="2548273"/>
                </a:lnTo>
                <a:lnTo>
                  <a:pt x="920770" y="2557743"/>
                </a:lnTo>
                <a:lnTo>
                  <a:pt x="930244" y="2564127"/>
                </a:lnTo>
                <a:lnTo>
                  <a:pt x="941845" y="2566468"/>
                </a:lnTo>
                <a:lnTo>
                  <a:pt x="953446" y="2564127"/>
                </a:lnTo>
                <a:lnTo>
                  <a:pt x="962921" y="2557743"/>
                </a:lnTo>
                <a:lnTo>
                  <a:pt x="969310" y="2548273"/>
                </a:lnTo>
                <a:lnTo>
                  <a:pt x="971652" y="2536674"/>
                </a:lnTo>
                <a:lnTo>
                  <a:pt x="969310" y="2525073"/>
                </a:lnTo>
                <a:lnTo>
                  <a:pt x="962921" y="2515598"/>
                </a:lnTo>
                <a:lnTo>
                  <a:pt x="953446" y="2509210"/>
                </a:lnTo>
                <a:lnTo>
                  <a:pt x="941845" y="2506867"/>
                </a:lnTo>
                <a:close/>
              </a:path>
              <a:path w="2709545" h="2717165">
                <a:moveTo>
                  <a:pt x="941845" y="1604240"/>
                </a:moveTo>
                <a:lnTo>
                  <a:pt x="930244" y="1606582"/>
                </a:lnTo>
                <a:lnTo>
                  <a:pt x="920770" y="1612971"/>
                </a:lnTo>
                <a:lnTo>
                  <a:pt x="914381" y="1622446"/>
                </a:lnTo>
                <a:lnTo>
                  <a:pt x="912038" y="1634047"/>
                </a:lnTo>
                <a:lnTo>
                  <a:pt x="914381" y="1645648"/>
                </a:lnTo>
                <a:lnTo>
                  <a:pt x="920770" y="1655122"/>
                </a:lnTo>
                <a:lnTo>
                  <a:pt x="930244" y="1661511"/>
                </a:lnTo>
                <a:lnTo>
                  <a:pt x="941845" y="1663853"/>
                </a:lnTo>
                <a:lnTo>
                  <a:pt x="953446" y="1661511"/>
                </a:lnTo>
                <a:lnTo>
                  <a:pt x="962921" y="1655122"/>
                </a:lnTo>
                <a:lnTo>
                  <a:pt x="969310" y="1645648"/>
                </a:lnTo>
                <a:lnTo>
                  <a:pt x="971652" y="1634047"/>
                </a:lnTo>
                <a:lnTo>
                  <a:pt x="969310" y="1622446"/>
                </a:lnTo>
                <a:lnTo>
                  <a:pt x="962921" y="1612971"/>
                </a:lnTo>
                <a:lnTo>
                  <a:pt x="953446" y="1606582"/>
                </a:lnTo>
                <a:lnTo>
                  <a:pt x="941845" y="1604240"/>
                </a:lnTo>
                <a:close/>
              </a:path>
              <a:path w="2709545" h="2717165">
                <a:moveTo>
                  <a:pt x="1015645" y="2657311"/>
                </a:moveTo>
                <a:lnTo>
                  <a:pt x="1004044" y="2659652"/>
                </a:lnTo>
                <a:lnTo>
                  <a:pt x="994569" y="2666037"/>
                </a:lnTo>
                <a:lnTo>
                  <a:pt x="988181" y="2675511"/>
                </a:lnTo>
                <a:lnTo>
                  <a:pt x="985838" y="2687118"/>
                </a:lnTo>
                <a:lnTo>
                  <a:pt x="987034" y="2693039"/>
                </a:lnTo>
                <a:lnTo>
                  <a:pt x="998360" y="2696431"/>
                </a:lnTo>
                <a:lnTo>
                  <a:pt x="1037677" y="2706769"/>
                </a:lnTo>
                <a:lnTo>
                  <a:pt x="1043109" y="2698717"/>
                </a:lnTo>
                <a:lnTo>
                  <a:pt x="1045452" y="2687118"/>
                </a:lnTo>
                <a:lnTo>
                  <a:pt x="1043109" y="2675511"/>
                </a:lnTo>
                <a:lnTo>
                  <a:pt x="1036721" y="2666037"/>
                </a:lnTo>
                <a:lnTo>
                  <a:pt x="1027246" y="2659652"/>
                </a:lnTo>
                <a:lnTo>
                  <a:pt x="1015645" y="2657311"/>
                </a:lnTo>
                <a:close/>
              </a:path>
              <a:path w="2709545" h="2717165">
                <a:moveTo>
                  <a:pt x="1015645" y="2356435"/>
                </a:moveTo>
                <a:lnTo>
                  <a:pt x="1004044" y="2358776"/>
                </a:lnTo>
                <a:lnTo>
                  <a:pt x="994569" y="2365160"/>
                </a:lnTo>
                <a:lnTo>
                  <a:pt x="988181" y="2374630"/>
                </a:lnTo>
                <a:lnTo>
                  <a:pt x="985838" y="2386229"/>
                </a:lnTo>
                <a:lnTo>
                  <a:pt x="988181" y="2397833"/>
                </a:lnTo>
                <a:lnTo>
                  <a:pt x="994569" y="2407311"/>
                </a:lnTo>
                <a:lnTo>
                  <a:pt x="1004044" y="2413704"/>
                </a:lnTo>
                <a:lnTo>
                  <a:pt x="1015645" y="2416049"/>
                </a:lnTo>
                <a:lnTo>
                  <a:pt x="1027246" y="2413704"/>
                </a:lnTo>
                <a:lnTo>
                  <a:pt x="1036721" y="2407311"/>
                </a:lnTo>
                <a:lnTo>
                  <a:pt x="1043109" y="2397833"/>
                </a:lnTo>
                <a:lnTo>
                  <a:pt x="1045452" y="2386229"/>
                </a:lnTo>
                <a:lnTo>
                  <a:pt x="1043109" y="2374630"/>
                </a:lnTo>
                <a:lnTo>
                  <a:pt x="1036721" y="2365160"/>
                </a:lnTo>
                <a:lnTo>
                  <a:pt x="1027246" y="2358776"/>
                </a:lnTo>
                <a:lnTo>
                  <a:pt x="1015645" y="2356435"/>
                </a:lnTo>
                <a:close/>
              </a:path>
              <a:path w="2709545" h="2717165">
                <a:moveTo>
                  <a:pt x="1015645" y="2055560"/>
                </a:moveTo>
                <a:lnTo>
                  <a:pt x="1004044" y="2057900"/>
                </a:lnTo>
                <a:lnTo>
                  <a:pt x="994569" y="2064284"/>
                </a:lnTo>
                <a:lnTo>
                  <a:pt x="988181" y="2073755"/>
                </a:lnTo>
                <a:lnTo>
                  <a:pt x="985838" y="2085354"/>
                </a:lnTo>
                <a:lnTo>
                  <a:pt x="988181" y="2096960"/>
                </a:lnTo>
                <a:lnTo>
                  <a:pt x="994569" y="2106434"/>
                </a:lnTo>
                <a:lnTo>
                  <a:pt x="1004044" y="2112820"/>
                </a:lnTo>
                <a:lnTo>
                  <a:pt x="1015645" y="2115161"/>
                </a:lnTo>
                <a:lnTo>
                  <a:pt x="1027246" y="2112820"/>
                </a:lnTo>
                <a:lnTo>
                  <a:pt x="1036721" y="2106434"/>
                </a:lnTo>
                <a:lnTo>
                  <a:pt x="1043109" y="2096960"/>
                </a:lnTo>
                <a:lnTo>
                  <a:pt x="1045452" y="2085354"/>
                </a:lnTo>
                <a:lnTo>
                  <a:pt x="1043109" y="2073755"/>
                </a:lnTo>
                <a:lnTo>
                  <a:pt x="1036721" y="2064284"/>
                </a:lnTo>
                <a:lnTo>
                  <a:pt x="1027246" y="2057900"/>
                </a:lnTo>
                <a:lnTo>
                  <a:pt x="1015645" y="2055560"/>
                </a:lnTo>
                <a:close/>
              </a:path>
              <a:path w="2709545" h="2717165">
                <a:moveTo>
                  <a:pt x="1015645" y="1453795"/>
                </a:moveTo>
                <a:lnTo>
                  <a:pt x="1004044" y="1456140"/>
                </a:lnTo>
                <a:lnTo>
                  <a:pt x="994569" y="1462533"/>
                </a:lnTo>
                <a:lnTo>
                  <a:pt x="988181" y="1472012"/>
                </a:lnTo>
                <a:lnTo>
                  <a:pt x="985838" y="1483615"/>
                </a:lnTo>
                <a:lnTo>
                  <a:pt x="988181" y="1495214"/>
                </a:lnTo>
                <a:lnTo>
                  <a:pt x="994569" y="1504684"/>
                </a:lnTo>
                <a:lnTo>
                  <a:pt x="1004044" y="1511069"/>
                </a:lnTo>
                <a:lnTo>
                  <a:pt x="1015645" y="1513409"/>
                </a:lnTo>
                <a:lnTo>
                  <a:pt x="1027246" y="1511069"/>
                </a:lnTo>
                <a:lnTo>
                  <a:pt x="1036721" y="1504684"/>
                </a:lnTo>
                <a:lnTo>
                  <a:pt x="1043109" y="1495214"/>
                </a:lnTo>
                <a:lnTo>
                  <a:pt x="1045452" y="1483615"/>
                </a:lnTo>
                <a:lnTo>
                  <a:pt x="1043109" y="1472012"/>
                </a:lnTo>
                <a:lnTo>
                  <a:pt x="1036721" y="1462533"/>
                </a:lnTo>
                <a:lnTo>
                  <a:pt x="1027246" y="1456140"/>
                </a:lnTo>
                <a:lnTo>
                  <a:pt x="1015645" y="1453795"/>
                </a:lnTo>
                <a:close/>
              </a:path>
              <a:path w="2709545" h="2717165">
                <a:moveTo>
                  <a:pt x="1015645" y="1754684"/>
                </a:moveTo>
                <a:lnTo>
                  <a:pt x="1004044" y="1757025"/>
                </a:lnTo>
                <a:lnTo>
                  <a:pt x="994569" y="1763410"/>
                </a:lnTo>
                <a:lnTo>
                  <a:pt x="988181" y="1772884"/>
                </a:lnTo>
                <a:lnTo>
                  <a:pt x="985838" y="1784491"/>
                </a:lnTo>
                <a:lnTo>
                  <a:pt x="988181" y="1796090"/>
                </a:lnTo>
                <a:lnTo>
                  <a:pt x="994569" y="1805560"/>
                </a:lnTo>
                <a:lnTo>
                  <a:pt x="1004044" y="1811944"/>
                </a:lnTo>
                <a:lnTo>
                  <a:pt x="1015645" y="1814285"/>
                </a:lnTo>
                <a:lnTo>
                  <a:pt x="1027246" y="1811944"/>
                </a:lnTo>
                <a:lnTo>
                  <a:pt x="1036721" y="1805560"/>
                </a:lnTo>
                <a:lnTo>
                  <a:pt x="1043109" y="1796090"/>
                </a:lnTo>
                <a:lnTo>
                  <a:pt x="1045452" y="1784491"/>
                </a:lnTo>
                <a:lnTo>
                  <a:pt x="1043109" y="1772884"/>
                </a:lnTo>
                <a:lnTo>
                  <a:pt x="1036721" y="1763410"/>
                </a:lnTo>
                <a:lnTo>
                  <a:pt x="1027246" y="1757025"/>
                </a:lnTo>
                <a:lnTo>
                  <a:pt x="1015645" y="1754684"/>
                </a:lnTo>
                <a:close/>
              </a:path>
              <a:path w="2709545" h="2717165">
                <a:moveTo>
                  <a:pt x="1092290" y="1905115"/>
                </a:moveTo>
                <a:lnTo>
                  <a:pt x="1080681" y="1907458"/>
                </a:lnTo>
                <a:lnTo>
                  <a:pt x="1071203" y="1913847"/>
                </a:lnTo>
                <a:lnTo>
                  <a:pt x="1064813" y="1923321"/>
                </a:lnTo>
                <a:lnTo>
                  <a:pt x="1062470" y="1934922"/>
                </a:lnTo>
                <a:lnTo>
                  <a:pt x="1064813" y="1946523"/>
                </a:lnTo>
                <a:lnTo>
                  <a:pt x="1071203" y="1955998"/>
                </a:lnTo>
                <a:lnTo>
                  <a:pt x="1080681" y="1962386"/>
                </a:lnTo>
                <a:lnTo>
                  <a:pt x="1092290" y="1964729"/>
                </a:lnTo>
                <a:lnTo>
                  <a:pt x="1103883" y="1962386"/>
                </a:lnTo>
                <a:lnTo>
                  <a:pt x="1113354" y="1955998"/>
                </a:lnTo>
                <a:lnTo>
                  <a:pt x="1119741" y="1946523"/>
                </a:lnTo>
                <a:lnTo>
                  <a:pt x="1122084" y="1934922"/>
                </a:lnTo>
                <a:lnTo>
                  <a:pt x="1119741" y="1923321"/>
                </a:lnTo>
                <a:lnTo>
                  <a:pt x="1113354" y="1913847"/>
                </a:lnTo>
                <a:lnTo>
                  <a:pt x="1103883" y="1907458"/>
                </a:lnTo>
                <a:lnTo>
                  <a:pt x="1092290" y="1905115"/>
                </a:lnTo>
                <a:close/>
              </a:path>
              <a:path w="2709545" h="2717165">
                <a:moveTo>
                  <a:pt x="1092290" y="2205991"/>
                </a:moveTo>
                <a:lnTo>
                  <a:pt x="1080681" y="2208334"/>
                </a:lnTo>
                <a:lnTo>
                  <a:pt x="1071203" y="2214722"/>
                </a:lnTo>
                <a:lnTo>
                  <a:pt x="1064813" y="2224197"/>
                </a:lnTo>
                <a:lnTo>
                  <a:pt x="1062470" y="2235798"/>
                </a:lnTo>
                <a:lnTo>
                  <a:pt x="1064813" y="2247399"/>
                </a:lnTo>
                <a:lnTo>
                  <a:pt x="1071203" y="2256874"/>
                </a:lnTo>
                <a:lnTo>
                  <a:pt x="1080681" y="2263262"/>
                </a:lnTo>
                <a:lnTo>
                  <a:pt x="1092290" y="2265605"/>
                </a:lnTo>
                <a:lnTo>
                  <a:pt x="1103883" y="2263262"/>
                </a:lnTo>
                <a:lnTo>
                  <a:pt x="1113354" y="2256874"/>
                </a:lnTo>
                <a:lnTo>
                  <a:pt x="1119741" y="2247399"/>
                </a:lnTo>
                <a:lnTo>
                  <a:pt x="1122084" y="2235798"/>
                </a:lnTo>
                <a:lnTo>
                  <a:pt x="1119741" y="2224197"/>
                </a:lnTo>
                <a:lnTo>
                  <a:pt x="1113354" y="2214722"/>
                </a:lnTo>
                <a:lnTo>
                  <a:pt x="1103883" y="2208334"/>
                </a:lnTo>
                <a:lnTo>
                  <a:pt x="1092290" y="2205991"/>
                </a:lnTo>
                <a:close/>
              </a:path>
              <a:path w="2709545" h="2717165">
                <a:moveTo>
                  <a:pt x="1092290" y="2506867"/>
                </a:moveTo>
                <a:lnTo>
                  <a:pt x="1080681" y="2509210"/>
                </a:lnTo>
                <a:lnTo>
                  <a:pt x="1071203" y="2515598"/>
                </a:lnTo>
                <a:lnTo>
                  <a:pt x="1064813" y="2525073"/>
                </a:lnTo>
                <a:lnTo>
                  <a:pt x="1062470" y="2536674"/>
                </a:lnTo>
                <a:lnTo>
                  <a:pt x="1064813" y="2548273"/>
                </a:lnTo>
                <a:lnTo>
                  <a:pt x="1071203" y="2557743"/>
                </a:lnTo>
                <a:lnTo>
                  <a:pt x="1080681" y="2564127"/>
                </a:lnTo>
                <a:lnTo>
                  <a:pt x="1092290" y="2566468"/>
                </a:lnTo>
                <a:lnTo>
                  <a:pt x="1103883" y="2564127"/>
                </a:lnTo>
                <a:lnTo>
                  <a:pt x="1113354" y="2557743"/>
                </a:lnTo>
                <a:lnTo>
                  <a:pt x="1119741" y="2548273"/>
                </a:lnTo>
                <a:lnTo>
                  <a:pt x="1122084" y="2536674"/>
                </a:lnTo>
                <a:lnTo>
                  <a:pt x="1119741" y="2525073"/>
                </a:lnTo>
                <a:lnTo>
                  <a:pt x="1113354" y="2515598"/>
                </a:lnTo>
                <a:lnTo>
                  <a:pt x="1103883" y="2509210"/>
                </a:lnTo>
                <a:lnTo>
                  <a:pt x="1092290" y="2506867"/>
                </a:lnTo>
                <a:close/>
              </a:path>
              <a:path w="2709545" h="2717165">
                <a:moveTo>
                  <a:pt x="1092290" y="1604240"/>
                </a:moveTo>
                <a:lnTo>
                  <a:pt x="1080681" y="1606582"/>
                </a:lnTo>
                <a:lnTo>
                  <a:pt x="1071203" y="1612971"/>
                </a:lnTo>
                <a:lnTo>
                  <a:pt x="1064813" y="1622446"/>
                </a:lnTo>
                <a:lnTo>
                  <a:pt x="1062470" y="1634047"/>
                </a:lnTo>
                <a:lnTo>
                  <a:pt x="1064813" y="1645648"/>
                </a:lnTo>
                <a:lnTo>
                  <a:pt x="1071203" y="1655122"/>
                </a:lnTo>
                <a:lnTo>
                  <a:pt x="1080681" y="1661511"/>
                </a:lnTo>
                <a:lnTo>
                  <a:pt x="1092290" y="1663853"/>
                </a:lnTo>
                <a:lnTo>
                  <a:pt x="1103883" y="1661511"/>
                </a:lnTo>
                <a:lnTo>
                  <a:pt x="1113354" y="1655122"/>
                </a:lnTo>
                <a:lnTo>
                  <a:pt x="1119741" y="1645648"/>
                </a:lnTo>
                <a:lnTo>
                  <a:pt x="1122084" y="1634047"/>
                </a:lnTo>
                <a:lnTo>
                  <a:pt x="1119741" y="1622446"/>
                </a:lnTo>
                <a:lnTo>
                  <a:pt x="1113354" y="1612971"/>
                </a:lnTo>
                <a:lnTo>
                  <a:pt x="1103883" y="1606582"/>
                </a:lnTo>
                <a:lnTo>
                  <a:pt x="1092290" y="1604240"/>
                </a:lnTo>
                <a:close/>
              </a:path>
              <a:path w="2709545" h="2717165">
                <a:moveTo>
                  <a:pt x="1166077" y="2657311"/>
                </a:moveTo>
                <a:lnTo>
                  <a:pt x="1154478" y="2659652"/>
                </a:lnTo>
                <a:lnTo>
                  <a:pt x="1145007" y="2666037"/>
                </a:lnTo>
                <a:lnTo>
                  <a:pt x="1138623" y="2675511"/>
                </a:lnTo>
                <a:lnTo>
                  <a:pt x="1136282" y="2687118"/>
                </a:lnTo>
                <a:lnTo>
                  <a:pt x="1138623" y="2698717"/>
                </a:lnTo>
                <a:lnTo>
                  <a:pt x="1145007" y="2708187"/>
                </a:lnTo>
                <a:lnTo>
                  <a:pt x="1154478" y="2714571"/>
                </a:lnTo>
                <a:lnTo>
                  <a:pt x="1166077" y="2716912"/>
                </a:lnTo>
                <a:lnTo>
                  <a:pt x="1177678" y="2714571"/>
                </a:lnTo>
                <a:lnTo>
                  <a:pt x="1187152" y="2708187"/>
                </a:lnTo>
                <a:lnTo>
                  <a:pt x="1193541" y="2698717"/>
                </a:lnTo>
                <a:lnTo>
                  <a:pt x="1195883" y="2687118"/>
                </a:lnTo>
                <a:lnTo>
                  <a:pt x="1193541" y="2675511"/>
                </a:lnTo>
                <a:lnTo>
                  <a:pt x="1187152" y="2666037"/>
                </a:lnTo>
                <a:lnTo>
                  <a:pt x="1177678" y="2659652"/>
                </a:lnTo>
                <a:lnTo>
                  <a:pt x="1166077" y="2657311"/>
                </a:lnTo>
                <a:close/>
              </a:path>
              <a:path w="2709545" h="2717165">
                <a:moveTo>
                  <a:pt x="1166077" y="2356435"/>
                </a:moveTo>
                <a:lnTo>
                  <a:pt x="1154478" y="2358776"/>
                </a:lnTo>
                <a:lnTo>
                  <a:pt x="1145007" y="2365160"/>
                </a:lnTo>
                <a:lnTo>
                  <a:pt x="1138623" y="2374630"/>
                </a:lnTo>
                <a:lnTo>
                  <a:pt x="1136282" y="2386229"/>
                </a:lnTo>
                <a:lnTo>
                  <a:pt x="1138623" y="2397833"/>
                </a:lnTo>
                <a:lnTo>
                  <a:pt x="1145007" y="2407311"/>
                </a:lnTo>
                <a:lnTo>
                  <a:pt x="1154478" y="2413704"/>
                </a:lnTo>
                <a:lnTo>
                  <a:pt x="1166077" y="2416049"/>
                </a:lnTo>
                <a:lnTo>
                  <a:pt x="1177678" y="2413704"/>
                </a:lnTo>
                <a:lnTo>
                  <a:pt x="1187152" y="2407311"/>
                </a:lnTo>
                <a:lnTo>
                  <a:pt x="1193541" y="2397833"/>
                </a:lnTo>
                <a:lnTo>
                  <a:pt x="1195883" y="2386229"/>
                </a:lnTo>
                <a:lnTo>
                  <a:pt x="1193541" y="2374630"/>
                </a:lnTo>
                <a:lnTo>
                  <a:pt x="1187152" y="2365160"/>
                </a:lnTo>
                <a:lnTo>
                  <a:pt x="1177678" y="2358776"/>
                </a:lnTo>
                <a:lnTo>
                  <a:pt x="1166077" y="2356435"/>
                </a:lnTo>
                <a:close/>
              </a:path>
              <a:path w="2709545" h="2717165">
                <a:moveTo>
                  <a:pt x="1166077" y="2055560"/>
                </a:moveTo>
                <a:lnTo>
                  <a:pt x="1154478" y="2057900"/>
                </a:lnTo>
                <a:lnTo>
                  <a:pt x="1145007" y="2064284"/>
                </a:lnTo>
                <a:lnTo>
                  <a:pt x="1138623" y="2073755"/>
                </a:lnTo>
                <a:lnTo>
                  <a:pt x="1136282" y="2085354"/>
                </a:lnTo>
                <a:lnTo>
                  <a:pt x="1138623" y="2096960"/>
                </a:lnTo>
                <a:lnTo>
                  <a:pt x="1145007" y="2106434"/>
                </a:lnTo>
                <a:lnTo>
                  <a:pt x="1154478" y="2112820"/>
                </a:lnTo>
                <a:lnTo>
                  <a:pt x="1166077" y="2115161"/>
                </a:lnTo>
                <a:lnTo>
                  <a:pt x="1177678" y="2112820"/>
                </a:lnTo>
                <a:lnTo>
                  <a:pt x="1187152" y="2106434"/>
                </a:lnTo>
                <a:lnTo>
                  <a:pt x="1193541" y="2096960"/>
                </a:lnTo>
                <a:lnTo>
                  <a:pt x="1195883" y="2085354"/>
                </a:lnTo>
                <a:lnTo>
                  <a:pt x="1193541" y="2073755"/>
                </a:lnTo>
                <a:lnTo>
                  <a:pt x="1187152" y="2064284"/>
                </a:lnTo>
                <a:lnTo>
                  <a:pt x="1177678" y="2057900"/>
                </a:lnTo>
                <a:lnTo>
                  <a:pt x="1166077" y="2055560"/>
                </a:lnTo>
                <a:close/>
              </a:path>
              <a:path w="2709545" h="2717165">
                <a:moveTo>
                  <a:pt x="1166077" y="1754684"/>
                </a:moveTo>
                <a:lnTo>
                  <a:pt x="1154478" y="1757025"/>
                </a:lnTo>
                <a:lnTo>
                  <a:pt x="1145007" y="1763410"/>
                </a:lnTo>
                <a:lnTo>
                  <a:pt x="1138623" y="1772884"/>
                </a:lnTo>
                <a:lnTo>
                  <a:pt x="1136282" y="1784491"/>
                </a:lnTo>
                <a:lnTo>
                  <a:pt x="1138623" y="1796090"/>
                </a:lnTo>
                <a:lnTo>
                  <a:pt x="1145007" y="1805560"/>
                </a:lnTo>
                <a:lnTo>
                  <a:pt x="1154478" y="1811944"/>
                </a:lnTo>
                <a:lnTo>
                  <a:pt x="1166077" y="1814285"/>
                </a:lnTo>
                <a:lnTo>
                  <a:pt x="1177678" y="1811944"/>
                </a:lnTo>
                <a:lnTo>
                  <a:pt x="1187152" y="1805560"/>
                </a:lnTo>
                <a:lnTo>
                  <a:pt x="1193541" y="1796090"/>
                </a:lnTo>
                <a:lnTo>
                  <a:pt x="1195883" y="1784491"/>
                </a:lnTo>
                <a:lnTo>
                  <a:pt x="1193541" y="1772884"/>
                </a:lnTo>
                <a:lnTo>
                  <a:pt x="1187152" y="1763410"/>
                </a:lnTo>
                <a:lnTo>
                  <a:pt x="1177678" y="1757025"/>
                </a:lnTo>
                <a:lnTo>
                  <a:pt x="1166077" y="1754684"/>
                </a:lnTo>
                <a:close/>
              </a:path>
              <a:path w="2709545" h="2717165">
                <a:moveTo>
                  <a:pt x="1166077" y="1453795"/>
                </a:moveTo>
                <a:lnTo>
                  <a:pt x="1154478" y="1456140"/>
                </a:lnTo>
                <a:lnTo>
                  <a:pt x="1145007" y="1462533"/>
                </a:lnTo>
                <a:lnTo>
                  <a:pt x="1138623" y="1472012"/>
                </a:lnTo>
                <a:lnTo>
                  <a:pt x="1136282" y="1483615"/>
                </a:lnTo>
                <a:lnTo>
                  <a:pt x="1138623" y="1495214"/>
                </a:lnTo>
                <a:lnTo>
                  <a:pt x="1145007" y="1504684"/>
                </a:lnTo>
                <a:lnTo>
                  <a:pt x="1154478" y="1511069"/>
                </a:lnTo>
                <a:lnTo>
                  <a:pt x="1166077" y="1513409"/>
                </a:lnTo>
                <a:lnTo>
                  <a:pt x="1177678" y="1511069"/>
                </a:lnTo>
                <a:lnTo>
                  <a:pt x="1187152" y="1504684"/>
                </a:lnTo>
                <a:lnTo>
                  <a:pt x="1193541" y="1495214"/>
                </a:lnTo>
                <a:lnTo>
                  <a:pt x="1195883" y="1483615"/>
                </a:lnTo>
                <a:lnTo>
                  <a:pt x="1193541" y="1472012"/>
                </a:lnTo>
                <a:lnTo>
                  <a:pt x="1187152" y="1462533"/>
                </a:lnTo>
                <a:lnTo>
                  <a:pt x="1177678" y="1456140"/>
                </a:lnTo>
                <a:lnTo>
                  <a:pt x="1166077" y="1453795"/>
                </a:lnTo>
                <a:close/>
              </a:path>
              <a:path w="2709545" h="2717165">
                <a:moveTo>
                  <a:pt x="1242721" y="2205991"/>
                </a:moveTo>
                <a:lnTo>
                  <a:pt x="1231120" y="2208334"/>
                </a:lnTo>
                <a:lnTo>
                  <a:pt x="1221645" y="2214722"/>
                </a:lnTo>
                <a:lnTo>
                  <a:pt x="1215257" y="2224197"/>
                </a:lnTo>
                <a:lnTo>
                  <a:pt x="1212914" y="2235798"/>
                </a:lnTo>
                <a:lnTo>
                  <a:pt x="1215257" y="2247399"/>
                </a:lnTo>
                <a:lnTo>
                  <a:pt x="1221645" y="2256874"/>
                </a:lnTo>
                <a:lnTo>
                  <a:pt x="1231120" y="2263262"/>
                </a:lnTo>
                <a:lnTo>
                  <a:pt x="1242721" y="2265605"/>
                </a:lnTo>
                <a:lnTo>
                  <a:pt x="1254320" y="2263262"/>
                </a:lnTo>
                <a:lnTo>
                  <a:pt x="1263790" y="2256874"/>
                </a:lnTo>
                <a:lnTo>
                  <a:pt x="1270175" y="2247399"/>
                </a:lnTo>
                <a:lnTo>
                  <a:pt x="1272515" y="2235798"/>
                </a:lnTo>
                <a:lnTo>
                  <a:pt x="1270175" y="2224197"/>
                </a:lnTo>
                <a:lnTo>
                  <a:pt x="1263790" y="2214722"/>
                </a:lnTo>
                <a:lnTo>
                  <a:pt x="1254320" y="2208334"/>
                </a:lnTo>
                <a:lnTo>
                  <a:pt x="1242721" y="2205991"/>
                </a:lnTo>
                <a:close/>
              </a:path>
              <a:path w="2709545" h="2717165">
                <a:moveTo>
                  <a:pt x="1242721" y="2506867"/>
                </a:moveTo>
                <a:lnTo>
                  <a:pt x="1231120" y="2509210"/>
                </a:lnTo>
                <a:lnTo>
                  <a:pt x="1221645" y="2515598"/>
                </a:lnTo>
                <a:lnTo>
                  <a:pt x="1215257" y="2525073"/>
                </a:lnTo>
                <a:lnTo>
                  <a:pt x="1212914" y="2536674"/>
                </a:lnTo>
                <a:lnTo>
                  <a:pt x="1215257" y="2548273"/>
                </a:lnTo>
                <a:lnTo>
                  <a:pt x="1221645" y="2557743"/>
                </a:lnTo>
                <a:lnTo>
                  <a:pt x="1231120" y="2564127"/>
                </a:lnTo>
                <a:lnTo>
                  <a:pt x="1242721" y="2566468"/>
                </a:lnTo>
                <a:lnTo>
                  <a:pt x="1254320" y="2564127"/>
                </a:lnTo>
                <a:lnTo>
                  <a:pt x="1263790" y="2557743"/>
                </a:lnTo>
                <a:lnTo>
                  <a:pt x="1270175" y="2548273"/>
                </a:lnTo>
                <a:lnTo>
                  <a:pt x="1272515" y="2536674"/>
                </a:lnTo>
                <a:lnTo>
                  <a:pt x="1270175" y="2525073"/>
                </a:lnTo>
                <a:lnTo>
                  <a:pt x="1263790" y="2515598"/>
                </a:lnTo>
                <a:lnTo>
                  <a:pt x="1254320" y="2509210"/>
                </a:lnTo>
                <a:lnTo>
                  <a:pt x="1242721" y="2506867"/>
                </a:lnTo>
                <a:close/>
              </a:path>
              <a:path w="2709545" h="2717165">
                <a:moveTo>
                  <a:pt x="1242721" y="1905115"/>
                </a:moveTo>
                <a:lnTo>
                  <a:pt x="1231120" y="1907458"/>
                </a:lnTo>
                <a:lnTo>
                  <a:pt x="1221645" y="1913847"/>
                </a:lnTo>
                <a:lnTo>
                  <a:pt x="1215257" y="1923321"/>
                </a:lnTo>
                <a:lnTo>
                  <a:pt x="1212914" y="1934922"/>
                </a:lnTo>
                <a:lnTo>
                  <a:pt x="1215257" y="1946523"/>
                </a:lnTo>
                <a:lnTo>
                  <a:pt x="1221645" y="1955998"/>
                </a:lnTo>
                <a:lnTo>
                  <a:pt x="1231120" y="1962386"/>
                </a:lnTo>
                <a:lnTo>
                  <a:pt x="1242721" y="1964729"/>
                </a:lnTo>
                <a:lnTo>
                  <a:pt x="1254320" y="1962386"/>
                </a:lnTo>
                <a:lnTo>
                  <a:pt x="1263790" y="1955998"/>
                </a:lnTo>
                <a:lnTo>
                  <a:pt x="1270175" y="1946523"/>
                </a:lnTo>
                <a:lnTo>
                  <a:pt x="1272515" y="1934922"/>
                </a:lnTo>
                <a:lnTo>
                  <a:pt x="1270175" y="1923321"/>
                </a:lnTo>
                <a:lnTo>
                  <a:pt x="1263790" y="1913847"/>
                </a:lnTo>
                <a:lnTo>
                  <a:pt x="1254320" y="1907458"/>
                </a:lnTo>
                <a:lnTo>
                  <a:pt x="1242721" y="1905115"/>
                </a:lnTo>
                <a:close/>
              </a:path>
              <a:path w="2709545" h="2717165">
                <a:moveTo>
                  <a:pt x="1242721" y="1604240"/>
                </a:moveTo>
                <a:lnTo>
                  <a:pt x="1231120" y="1606582"/>
                </a:lnTo>
                <a:lnTo>
                  <a:pt x="1221645" y="1612971"/>
                </a:lnTo>
                <a:lnTo>
                  <a:pt x="1215257" y="1622446"/>
                </a:lnTo>
                <a:lnTo>
                  <a:pt x="1212914" y="1634047"/>
                </a:lnTo>
                <a:lnTo>
                  <a:pt x="1215257" y="1645648"/>
                </a:lnTo>
                <a:lnTo>
                  <a:pt x="1221645" y="1655122"/>
                </a:lnTo>
                <a:lnTo>
                  <a:pt x="1231120" y="1661511"/>
                </a:lnTo>
                <a:lnTo>
                  <a:pt x="1242721" y="1663853"/>
                </a:lnTo>
                <a:lnTo>
                  <a:pt x="1254320" y="1661511"/>
                </a:lnTo>
                <a:lnTo>
                  <a:pt x="1263790" y="1655122"/>
                </a:lnTo>
                <a:lnTo>
                  <a:pt x="1270175" y="1645648"/>
                </a:lnTo>
                <a:lnTo>
                  <a:pt x="1272515" y="1634047"/>
                </a:lnTo>
                <a:lnTo>
                  <a:pt x="1270175" y="1622446"/>
                </a:lnTo>
                <a:lnTo>
                  <a:pt x="1263790" y="1612971"/>
                </a:lnTo>
                <a:lnTo>
                  <a:pt x="1254320" y="1606582"/>
                </a:lnTo>
                <a:lnTo>
                  <a:pt x="1242721" y="1604240"/>
                </a:lnTo>
                <a:close/>
              </a:path>
              <a:path w="2709545" h="2717165">
                <a:moveTo>
                  <a:pt x="1316521" y="2657311"/>
                </a:moveTo>
                <a:lnTo>
                  <a:pt x="1304920" y="2659652"/>
                </a:lnTo>
                <a:lnTo>
                  <a:pt x="1295445" y="2666037"/>
                </a:lnTo>
                <a:lnTo>
                  <a:pt x="1289057" y="2675511"/>
                </a:lnTo>
                <a:lnTo>
                  <a:pt x="1286714" y="2687118"/>
                </a:lnTo>
                <a:lnTo>
                  <a:pt x="1289057" y="2698717"/>
                </a:lnTo>
                <a:lnTo>
                  <a:pt x="1295445" y="2708187"/>
                </a:lnTo>
                <a:lnTo>
                  <a:pt x="1304920" y="2714571"/>
                </a:lnTo>
                <a:lnTo>
                  <a:pt x="1316521" y="2716912"/>
                </a:lnTo>
                <a:lnTo>
                  <a:pt x="1328120" y="2714571"/>
                </a:lnTo>
                <a:lnTo>
                  <a:pt x="1337590" y="2708187"/>
                </a:lnTo>
                <a:lnTo>
                  <a:pt x="1343974" y="2698717"/>
                </a:lnTo>
                <a:lnTo>
                  <a:pt x="1346315" y="2687118"/>
                </a:lnTo>
                <a:lnTo>
                  <a:pt x="1343974" y="2675511"/>
                </a:lnTo>
                <a:lnTo>
                  <a:pt x="1337590" y="2666037"/>
                </a:lnTo>
                <a:lnTo>
                  <a:pt x="1328120" y="2659652"/>
                </a:lnTo>
                <a:lnTo>
                  <a:pt x="1316521" y="2657311"/>
                </a:lnTo>
                <a:close/>
              </a:path>
              <a:path w="2709545" h="2717165">
                <a:moveTo>
                  <a:pt x="1316521" y="1453795"/>
                </a:moveTo>
                <a:lnTo>
                  <a:pt x="1304920" y="1456140"/>
                </a:lnTo>
                <a:lnTo>
                  <a:pt x="1295445" y="1462533"/>
                </a:lnTo>
                <a:lnTo>
                  <a:pt x="1289057" y="1472012"/>
                </a:lnTo>
                <a:lnTo>
                  <a:pt x="1286714" y="1483615"/>
                </a:lnTo>
                <a:lnTo>
                  <a:pt x="1289057" y="1495214"/>
                </a:lnTo>
                <a:lnTo>
                  <a:pt x="1295445" y="1504684"/>
                </a:lnTo>
                <a:lnTo>
                  <a:pt x="1304920" y="1511069"/>
                </a:lnTo>
                <a:lnTo>
                  <a:pt x="1316521" y="1513409"/>
                </a:lnTo>
                <a:lnTo>
                  <a:pt x="1328120" y="1511069"/>
                </a:lnTo>
                <a:lnTo>
                  <a:pt x="1337590" y="1504684"/>
                </a:lnTo>
                <a:lnTo>
                  <a:pt x="1343974" y="1495214"/>
                </a:lnTo>
                <a:lnTo>
                  <a:pt x="1346315" y="1483615"/>
                </a:lnTo>
                <a:lnTo>
                  <a:pt x="1343974" y="1472012"/>
                </a:lnTo>
                <a:lnTo>
                  <a:pt x="1337590" y="1462533"/>
                </a:lnTo>
                <a:lnTo>
                  <a:pt x="1328120" y="1456140"/>
                </a:lnTo>
                <a:lnTo>
                  <a:pt x="1316521" y="1453795"/>
                </a:lnTo>
                <a:close/>
              </a:path>
              <a:path w="2709545" h="2717165">
                <a:moveTo>
                  <a:pt x="1316521" y="2356435"/>
                </a:moveTo>
                <a:lnTo>
                  <a:pt x="1304920" y="2358776"/>
                </a:lnTo>
                <a:lnTo>
                  <a:pt x="1295445" y="2365160"/>
                </a:lnTo>
                <a:lnTo>
                  <a:pt x="1289057" y="2374630"/>
                </a:lnTo>
                <a:lnTo>
                  <a:pt x="1286714" y="2386229"/>
                </a:lnTo>
                <a:lnTo>
                  <a:pt x="1289057" y="2397833"/>
                </a:lnTo>
                <a:lnTo>
                  <a:pt x="1295445" y="2407311"/>
                </a:lnTo>
                <a:lnTo>
                  <a:pt x="1304920" y="2413704"/>
                </a:lnTo>
                <a:lnTo>
                  <a:pt x="1316521" y="2416049"/>
                </a:lnTo>
                <a:lnTo>
                  <a:pt x="1328120" y="2413704"/>
                </a:lnTo>
                <a:lnTo>
                  <a:pt x="1337590" y="2407311"/>
                </a:lnTo>
                <a:lnTo>
                  <a:pt x="1343974" y="2397833"/>
                </a:lnTo>
                <a:lnTo>
                  <a:pt x="1346315" y="2386229"/>
                </a:lnTo>
                <a:lnTo>
                  <a:pt x="1343974" y="2374630"/>
                </a:lnTo>
                <a:lnTo>
                  <a:pt x="1337590" y="2365160"/>
                </a:lnTo>
                <a:lnTo>
                  <a:pt x="1328120" y="2358776"/>
                </a:lnTo>
                <a:lnTo>
                  <a:pt x="1316521" y="2356435"/>
                </a:lnTo>
                <a:close/>
              </a:path>
              <a:path w="2709545" h="2717165">
                <a:moveTo>
                  <a:pt x="1316521" y="2055560"/>
                </a:moveTo>
                <a:lnTo>
                  <a:pt x="1304920" y="2057900"/>
                </a:lnTo>
                <a:lnTo>
                  <a:pt x="1295445" y="2064284"/>
                </a:lnTo>
                <a:lnTo>
                  <a:pt x="1289057" y="2073755"/>
                </a:lnTo>
                <a:lnTo>
                  <a:pt x="1286714" y="2085354"/>
                </a:lnTo>
                <a:lnTo>
                  <a:pt x="1289057" y="2096960"/>
                </a:lnTo>
                <a:lnTo>
                  <a:pt x="1295445" y="2106434"/>
                </a:lnTo>
                <a:lnTo>
                  <a:pt x="1304920" y="2112820"/>
                </a:lnTo>
                <a:lnTo>
                  <a:pt x="1316521" y="2115161"/>
                </a:lnTo>
                <a:lnTo>
                  <a:pt x="1328120" y="2112820"/>
                </a:lnTo>
                <a:lnTo>
                  <a:pt x="1337590" y="2106434"/>
                </a:lnTo>
                <a:lnTo>
                  <a:pt x="1343974" y="2096960"/>
                </a:lnTo>
                <a:lnTo>
                  <a:pt x="1346315" y="2085354"/>
                </a:lnTo>
                <a:lnTo>
                  <a:pt x="1343974" y="2073755"/>
                </a:lnTo>
                <a:lnTo>
                  <a:pt x="1337590" y="2064284"/>
                </a:lnTo>
                <a:lnTo>
                  <a:pt x="1328120" y="2057900"/>
                </a:lnTo>
                <a:lnTo>
                  <a:pt x="1316521" y="2055560"/>
                </a:lnTo>
                <a:close/>
              </a:path>
              <a:path w="2709545" h="2717165">
                <a:moveTo>
                  <a:pt x="1316521" y="1754684"/>
                </a:moveTo>
                <a:lnTo>
                  <a:pt x="1304920" y="1757025"/>
                </a:lnTo>
                <a:lnTo>
                  <a:pt x="1295445" y="1763410"/>
                </a:lnTo>
                <a:lnTo>
                  <a:pt x="1289057" y="1772884"/>
                </a:lnTo>
                <a:lnTo>
                  <a:pt x="1286714" y="1784491"/>
                </a:lnTo>
                <a:lnTo>
                  <a:pt x="1289057" y="1796090"/>
                </a:lnTo>
                <a:lnTo>
                  <a:pt x="1295445" y="1805560"/>
                </a:lnTo>
                <a:lnTo>
                  <a:pt x="1304920" y="1811944"/>
                </a:lnTo>
                <a:lnTo>
                  <a:pt x="1316521" y="1814285"/>
                </a:lnTo>
                <a:lnTo>
                  <a:pt x="1328120" y="1811944"/>
                </a:lnTo>
                <a:lnTo>
                  <a:pt x="1337590" y="1805560"/>
                </a:lnTo>
                <a:lnTo>
                  <a:pt x="1343974" y="1796090"/>
                </a:lnTo>
                <a:lnTo>
                  <a:pt x="1346315" y="1784491"/>
                </a:lnTo>
                <a:lnTo>
                  <a:pt x="1343974" y="1772884"/>
                </a:lnTo>
                <a:lnTo>
                  <a:pt x="1337590" y="1763410"/>
                </a:lnTo>
                <a:lnTo>
                  <a:pt x="1328120" y="1757025"/>
                </a:lnTo>
                <a:lnTo>
                  <a:pt x="1316521" y="1754684"/>
                </a:lnTo>
                <a:close/>
              </a:path>
              <a:path w="2709545" h="2717165">
                <a:moveTo>
                  <a:pt x="1393165" y="1905115"/>
                </a:moveTo>
                <a:lnTo>
                  <a:pt x="1381559" y="1907458"/>
                </a:lnTo>
                <a:lnTo>
                  <a:pt x="1372085" y="1913847"/>
                </a:lnTo>
                <a:lnTo>
                  <a:pt x="1365699" y="1923321"/>
                </a:lnTo>
                <a:lnTo>
                  <a:pt x="1363358" y="1934922"/>
                </a:lnTo>
                <a:lnTo>
                  <a:pt x="1365699" y="1946523"/>
                </a:lnTo>
                <a:lnTo>
                  <a:pt x="1372085" y="1955998"/>
                </a:lnTo>
                <a:lnTo>
                  <a:pt x="1381559" y="1962386"/>
                </a:lnTo>
                <a:lnTo>
                  <a:pt x="1393165" y="1964729"/>
                </a:lnTo>
                <a:lnTo>
                  <a:pt x="1404759" y="1962386"/>
                </a:lnTo>
                <a:lnTo>
                  <a:pt x="1414230" y="1955998"/>
                </a:lnTo>
                <a:lnTo>
                  <a:pt x="1420617" y="1946523"/>
                </a:lnTo>
                <a:lnTo>
                  <a:pt x="1422959" y="1934922"/>
                </a:lnTo>
                <a:lnTo>
                  <a:pt x="1420617" y="1923321"/>
                </a:lnTo>
                <a:lnTo>
                  <a:pt x="1414230" y="1913847"/>
                </a:lnTo>
                <a:lnTo>
                  <a:pt x="1404759" y="1907458"/>
                </a:lnTo>
                <a:lnTo>
                  <a:pt x="1393165" y="1905115"/>
                </a:lnTo>
                <a:close/>
              </a:path>
              <a:path w="2709545" h="2717165">
                <a:moveTo>
                  <a:pt x="1393165" y="2506867"/>
                </a:moveTo>
                <a:lnTo>
                  <a:pt x="1381559" y="2509210"/>
                </a:lnTo>
                <a:lnTo>
                  <a:pt x="1372085" y="2515598"/>
                </a:lnTo>
                <a:lnTo>
                  <a:pt x="1365699" y="2525073"/>
                </a:lnTo>
                <a:lnTo>
                  <a:pt x="1363358" y="2536674"/>
                </a:lnTo>
                <a:lnTo>
                  <a:pt x="1365699" y="2548273"/>
                </a:lnTo>
                <a:lnTo>
                  <a:pt x="1372085" y="2557743"/>
                </a:lnTo>
                <a:lnTo>
                  <a:pt x="1381559" y="2564127"/>
                </a:lnTo>
                <a:lnTo>
                  <a:pt x="1393165" y="2566468"/>
                </a:lnTo>
                <a:lnTo>
                  <a:pt x="1404759" y="2564127"/>
                </a:lnTo>
                <a:lnTo>
                  <a:pt x="1414230" y="2557743"/>
                </a:lnTo>
                <a:lnTo>
                  <a:pt x="1420617" y="2548273"/>
                </a:lnTo>
                <a:lnTo>
                  <a:pt x="1422959" y="2536674"/>
                </a:lnTo>
                <a:lnTo>
                  <a:pt x="1420617" y="2525073"/>
                </a:lnTo>
                <a:lnTo>
                  <a:pt x="1414230" y="2515598"/>
                </a:lnTo>
                <a:lnTo>
                  <a:pt x="1404759" y="2509210"/>
                </a:lnTo>
                <a:lnTo>
                  <a:pt x="1393165" y="2506867"/>
                </a:lnTo>
                <a:close/>
              </a:path>
              <a:path w="2709545" h="2717165">
                <a:moveTo>
                  <a:pt x="1393165" y="2205991"/>
                </a:moveTo>
                <a:lnTo>
                  <a:pt x="1381559" y="2208334"/>
                </a:lnTo>
                <a:lnTo>
                  <a:pt x="1372085" y="2214722"/>
                </a:lnTo>
                <a:lnTo>
                  <a:pt x="1365699" y="2224197"/>
                </a:lnTo>
                <a:lnTo>
                  <a:pt x="1363358" y="2235798"/>
                </a:lnTo>
                <a:lnTo>
                  <a:pt x="1365699" y="2247399"/>
                </a:lnTo>
                <a:lnTo>
                  <a:pt x="1372085" y="2256874"/>
                </a:lnTo>
                <a:lnTo>
                  <a:pt x="1381559" y="2263262"/>
                </a:lnTo>
                <a:lnTo>
                  <a:pt x="1393165" y="2265605"/>
                </a:lnTo>
                <a:lnTo>
                  <a:pt x="1404759" y="2263262"/>
                </a:lnTo>
                <a:lnTo>
                  <a:pt x="1414230" y="2256874"/>
                </a:lnTo>
                <a:lnTo>
                  <a:pt x="1420617" y="2247399"/>
                </a:lnTo>
                <a:lnTo>
                  <a:pt x="1422959" y="2235798"/>
                </a:lnTo>
                <a:lnTo>
                  <a:pt x="1420617" y="2224197"/>
                </a:lnTo>
                <a:lnTo>
                  <a:pt x="1414230" y="2214722"/>
                </a:lnTo>
                <a:lnTo>
                  <a:pt x="1404759" y="2208334"/>
                </a:lnTo>
                <a:lnTo>
                  <a:pt x="1393165" y="2205991"/>
                </a:lnTo>
                <a:close/>
              </a:path>
              <a:path w="2709545" h="2717165">
                <a:moveTo>
                  <a:pt x="1393165" y="1604240"/>
                </a:moveTo>
                <a:lnTo>
                  <a:pt x="1381559" y="1606582"/>
                </a:lnTo>
                <a:lnTo>
                  <a:pt x="1372085" y="1612971"/>
                </a:lnTo>
                <a:lnTo>
                  <a:pt x="1365699" y="1622446"/>
                </a:lnTo>
                <a:lnTo>
                  <a:pt x="1363358" y="1634047"/>
                </a:lnTo>
                <a:lnTo>
                  <a:pt x="1365699" y="1645648"/>
                </a:lnTo>
                <a:lnTo>
                  <a:pt x="1372085" y="1655122"/>
                </a:lnTo>
                <a:lnTo>
                  <a:pt x="1381559" y="1661511"/>
                </a:lnTo>
                <a:lnTo>
                  <a:pt x="1393165" y="1663853"/>
                </a:lnTo>
                <a:lnTo>
                  <a:pt x="1404759" y="1661511"/>
                </a:lnTo>
                <a:lnTo>
                  <a:pt x="1414230" y="1655122"/>
                </a:lnTo>
                <a:lnTo>
                  <a:pt x="1420617" y="1645648"/>
                </a:lnTo>
                <a:lnTo>
                  <a:pt x="1422959" y="1634047"/>
                </a:lnTo>
                <a:lnTo>
                  <a:pt x="1420617" y="1622446"/>
                </a:lnTo>
                <a:lnTo>
                  <a:pt x="1414230" y="1612971"/>
                </a:lnTo>
                <a:lnTo>
                  <a:pt x="1404759" y="1606582"/>
                </a:lnTo>
                <a:lnTo>
                  <a:pt x="1393165" y="1604240"/>
                </a:lnTo>
                <a:close/>
              </a:path>
              <a:path w="2709545" h="2717165">
                <a:moveTo>
                  <a:pt x="1466952" y="2657311"/>
                </a:moveTo>
                <a:lnTo>
                  <a:pt x="1455353" y="2659652"/>
                </a:lnTo>
                <a:lnTo>
                  <a:pt x="1445883" y="2666037"/>
                </a:lnTo>
                <a:lnTo>
                  <a:pt x="1439499" y="2675511"/>
                </a:lnTo>
                <a:lnTo>
                  <a:pt x="1437158" y="2687118"/>
                </a:lnTo>
                <a:lnTo>
                  <a:pt x="1439499" y="2698717"/>
                </a:lnTo>
                <a:lnTo>
                  <a:pt x="1445883" y="2708187"/>
                </a:lnTo>
                <a:lnTo>
                  <a:pt x="1455353" y="2714571"/>
                </a:lnTo>
                <a:lnTo>
                  <a:pt x="1466952" y="2716912"/>
                </a:lnTo>
                <a:lnTo>
                  <a:pt x="1478553" y="2714571"/>
                </a:lnTo>
                <a:lnTo>
                  <a:pt x="1488028" y="2708187"/>
                </a:lnTo>
                <a:lnTo>
                  <a:pt x="1494416" y="2698717"/>
                </a:lnTo>
                <a:lnTo>
                  <a:pt x="1496759" y="2687118"/>
                </a:lnTo>
                <a:lnTo>
                  <a:pt x="1494416" y="2675511"/>
                </a:lnTo>
                <a:lnTo>
                  <a:pt x="1488028" y="2666037"/>
                </a:lnTo>
                <a:lnTo>
                  <a:pt x="1478553" y="2659652"/>
                </a:lnTo>
                <a:lnTo>
                  <a:pt x="1466952" y="2657311"/>
                </a:lnTo>
                <a:close/>
              </a:path>
              <a:path w="2709545" h="2717165">
                <a:moveTo>
                  <a:pt x="1466952" y="1453795"/>
                </a:moveTo>
                <a:lnTo>
                  <a:pt x="1455353" y="1456140"/>
                </a:lnTo>
                <a:lnTo>
                  <a:pt x="1445883" y="1462533"/>
                </a:lnTo>
                <a:lnTo>
                  <a:pt x="1439499" y="1472012"/>
                </a:lnTo>
                <a:lnTo>
                  <a:pt x="1437158" y="1483615"/>
                </a:lnTo>
                <a:lnTo>
                  <a:pt x="1439499" y="1495214"/>
                </a:lnTo>
                <a:lnTo>
                  <a:pt x="1445883" y="1504684"/>
                </a:lnTo>
                <a:lnTo>
                  <a:pt x="1455353" y="1511069"/>
                </a:lnTo>
                <a:lnTo>
                  <a:pt x="1466952" y="1513409"/>
                </a:lnTo>
                <a:lnTo>
                  <a:pt x="1478553" y="1511069"/>
                </a:lnTo>
                <a:lnTo>
                  <a:pt x="1488028" y="1504684"/>
                </a:lnTo>
                <a:lnTo>
                  <a:pt x="1494416" y="1495214"/>
                </a:lnTo>
                <a:lnTo>
                  <a:pt x="1496759" y="1483615"/>
                </a:lnTo>
                <a:lnTo>
                  <a:pt x="1494416" y="1472012"/>
                </a:lnTo>
                <a:lnTo>
                  <a:pt x="1488028" y="1462533"/>
                </a:lnTo>
                <a:lnTo>
                  <a:pt x="1478553" y="1456140"/>
                </a:lnTo>
                <a:lnTo>
                  <a:pt x="1466952" y="1453795"/>
                </a:lnTo>
                <a:close/>
              </a:path>
              <a:path w="2709545" h="2717165">
                <a:moveTo>
                  <a:pt x="1466952" y="1754684"/>
                </a:moveTo>
                <a:lnTo>
                  <a:pt x="1455353" y="1757025"/>
                </a:lnTo>
                <a:lnTo>
                  <a:pt x="1445883" y="1763410"/>
                </a:lnTo>
                <a:lnTo>
                  <a:pt x="1439499" y="1772884"/>
                </a:lnTo>
                <a:lnTo>
                  <a:pt x="1437158" y="1784491"/>
                </a:lnTo>
                <a:lnTo>
                  <a:pt x="1439499" y="1796090"/>
                </a:lnTo>
                <a:lnTo>
                  <a:pt x="1445883" y="1805560"/>
                </a:lnTo>
                <a:lnTo>
                  <a:pt x="1455353" y="1811944"/>
                </a:lnTo>
                <a:lnTo>
                  <a:pt x="1466952" y="1814285"/>
                </a:lnTo>
                <a:lnTo>
                  <a:pt x="1478553" y="1811944"/>
                </a:lnTo>
                <a:lnTo>
                  <a:pt x="1488028" y="1805560"/>
                </a:lnTo>
                <a:lnTo>
                  <a:pt x="1494416" y="1796090"/>
                </a:lnTo>
                <a:lnTo>
                  <a:pt x="1496759" y="1784491"/>
                </a:lnTo>
                <a:lnTo>
                  <a:pt x="1494416" y="1772884"/>
                </a:lnTo>
                <a:lnTo>
                  <a:pt x="1488028" y="1763410"/>
                </a:lnTo>
                <a:lnTo>
                  <a:pt x="1478553" y="1757025"/>
                </a:lnTo>
                <a:lnTo>
                  <a:pt x="1466952" y="1754684"/>
                </a:lnTo>
                <a:close/>
              </a:path>
              <a:path w="2709545" h="2717165">
                <a:moveTo>
                  <a:pt x="1466952" y="2356435"/>
                </a:moveTo>
                <a:lnTo>
                  <a:pt x="1455353" y="2358776"/>
                </a:lnTo>
                <a:lnTo>
                  <a:pt x="1445883" y="2365160"/>
                </a:lnTo>
                <a:lnTo>
                  <a:pt x="1439499" y="2374630"/>
                </a:lnTo>
                <a:lnTo>
                  <a:pt x="1437158" y="2386229"/>
                </a:lnTo>
                <a:lnTo>
                  <a:pt x="1439499" y="2397833"/>
                </a:lnTo>
                <a:lnTo>
                  <a:pt x="1445883" y="2407311"/>
                </a:lnTo>
                <a:lnTo>
                  <a:pt x="1455353" y="2413704"/>
                </a:lnTo>
                <a:lnTo>
                  <a:pt x="1466952" y="2416049"/>
                </a:lnTo>
                <a:lnTo>
                  <a:pt x="1478553" y="2413704"/>
                </a:lnTo>
                <a:lnTo>
                  <a:pt x="1488028" y="2407311"/>
                </a:lnTo>
                <a:lnTo>
                  <a:pt x="1494416" y="2397833"/>
                </a:lnTo>
                <a:lnTo>
                  <a:pt x="1496759" y="2386229"/>
                </a:lnTo>
                <a:lnTo>
                  <a:pt x="1494416" y="2374630"/>
                </a:lnTo>
                <a:lnTo>
                  <a:pt x="1488028" y="2365160"/>
                </a:lnTo>
                <a:lnTo>
                  <a:pt x="1478553" y="2358776"/>
                </a:lnTo>
                <a:lnTo>
                  <a:pt x="1466952" y="2356435"/>
                </a:lnTo>
                <a:close/>
              </a:path>
              <a:path w="2709545" h="2717165">
                <a:moveTo>
                  <a:pt x="1466952" y="2055560"/>
                </a:moveTo>
                <a:lnTo>
                  <a:pt x="1455353" y="2057900"/>
                </a:lnTo>
                <a:lnTo>
                  <a:pt x="1445883" y="2064284"/>
                </a:lnTo>
                <a:lnTo>
                  <a:pt x="1439499" y="2073755"/>
                </a:lnTo>
                <a:lnTo>
                  <a:pt x="1437158" y="2085354"/>
                </a:lnTo>
                <a:lnTo>
                  <a:pt x="1439499" y="2096960"/>
                </a:lnTo>
                <a:lnTo>
                  <a:pt x="1445883" y="2106434"/>
                </a:lnTo>
                <a:lnTo>
                  <a:pt x="1455353" y="2112820"/>
                </a:lnTo>
                <a:lnTo>
                  <a:pt x="1466952" y="2115161"/>
                </a:lnTo>
                <a:lnTo>
                  <a:pt x="1478553" y="2112820"/>
                </a:lnTo>
                <a:lnTo>
                  <a:pt x="1488028" y="2106434"/>
                </a:lnTo>
                <a:lnTo>
                  <a:pt x="1494416" y="2096960"/>
                </a:lnTo>
                <a:lnTo>
                  <a:pt x="1496759" y="2085354"/>
                </a:lnTo>
                <a:lnTo>
                  <a:pt x="1494416" y="2073755"/>
                </a:lnTo>
                <a:lnTo>
                  <a:pt x="1488028" y="2064284"/>
                </a:lnTo>
                <a:lnTo>
                  <a:pt x="1478553" y="2057900"/>
                </a:lnTo>
                <a:lnTo>
                  <a:pt x="1466952" y="2055560"/>
                </a:lnTo>
                <a:close/>
              </a:path>
              <a:path w="2709545" h="2717165">
                <a:moveTo>
                  <a:pt x="1543597" y="1905115"/>
                </a:moveTo>
                <a:lnTo>
                  <a:pt x="1531996" y="1907458"/>
                </a:lnTo>
                <a:lnTo>
                  <a:pt x="1522521" y="1913847"/>
                </a:lnTo>
                <a:lnTo>
                  <a:pt x="1516133" y="1923321"/>
                </a:lnTo>
                <a:lnTo>
                  <a:pt x="1513790" y="1934922"/>
                </a:lnTo>
                <a:lnTo>
                  <a:pt x="1516133" y="1946523"/>
                </a:lnTo>
                <a:lnTo>
                  <a:pt x="1522521" y="1955998"/>
                </a:lnTo>
                <a:lnTo>
                  <a:pt x="1531996" y="1962386"/>
                </a:lnTo>
                <a:lnTo>
                  <a:pt x="1543597" y="1964729"/>
                </a:lnTo>
                <a:lnTo>
                  <a:pt x="1555190" y="1962386"/>
                </a:lnTo>
                <a:lnTo>
                  <a:pt x="1564661" y="1955998"/>
                </a:lnTo>
                <a:lnTo>
                  <a:pt x="1571048" y="1946523"/>
                </a:lnTo>
                <a:lnTo>
                  <a:pt x="1573391" y="1934922"/>
                </a:lnTo>
                <a:lnTo>
                  <a:pt x="1571048" y="1923321"/>
                </a:lnTo>
                <a:lnTo>
                  <a:pt x="1564661" y="1913847"/>
                </a:lnTo>
                <a:lnTo>
                  <a:pt x="1555190" y="1907458"/>
                </a:lnTo>
                <a:lnTo>
                  <a:pt x="1543597" y="1905115"/>
                </a:lnTo>
                <a:close/>
              </a:path>
              <a:path w="2709545" h="2717165">
                <a:moveTo>
                  <a:pt x="1543597" y="2506867"/>
                </a:moveTo>
                <a:lnTo>
                  <a:pt x="1531996" y="2509210"/>
                </a:lnTo>
                <a:lnTo>
                  <a:pt x="1522521" y="2515598"/>
                </a:lnTo>
                <a:lnTo>
                  <a:pt x="1516133" y="2525073"/>
                </a:lnTo>
                <a:lnTo>
                  <a:pt x="1513790" y="2536674"/>
                </a:lnTo>
                <a:lnTo>
                  <a:pt x="1516133" y="2548273"/>
                </a:lnTo>
                <a:lnTo>
                  <a:pt x="1522521" y="2557743"/>
                </a:lnTo>
                <a:lnTo>
                  <a:pt x="1531996" y="2564127"/>
                </a:lnTo>
                <a:lnTo>
                  <a:pt x="1543597" y="2566468"/>
                </a:lnTo>
                <a:lnTo>
                  <a:pt x="1555190" y="2564127"/>
                </a:lnTo>
                <a:lnTo>
                  <a:pt x="1564661" y="2557743"/>
                </a:lnTo>
                <a:lnTo>
                  <a:pt x="1571048" y="2548273"/>
                </a:lnTo>
                <a:lnTo>
                  <a:pt x="1573391" y="2536674"/>
                </a:lnTo>
                <a:lnTo>
                  <a:pt x="1571048" y="2525073"/>
                </a:lnTo>
                <a:lnTo>
                  <a:pt x="1564661" y="2515598"/>
                </a:lnTo>
                <a:lnTo>
                  <a:pt x="1555190" y="2509210"/>
                </a:lnTo>
                <a:lnTo>
                  <a:pt x="1543597" y="2506867"/>
                </a:lnTo>
                <a:close/>
              </a:path>
              <a:path w="2709545" h="2717165">
                <a:moveTo>
                  <a:pt x="1543597" y="2205991"/>
                </a:moveTo>
                <a:lnTo>
                  <a:pt x="1531996" y="2208334"/>
                </a:lnTo>
                <a:lnTo>
                  <a:pt x="1522521" y="2214722"/>
                </a:lnTo>
                <a:lnTo>
                  <a:pt x="1516133" y="2224197"/>
                </a:lnTo>
                <a:lnTo>
                  <a:pt x="1513790" y="2235798"/>
                </a:lnTo>
                <a:lnTo>
                  <a:pt x="1516133" y="2247399"/>
                </a:lnTo>
                <a:lnTo>
                  <a:pt x="1522521" y="2256874"/>
                </a:lnTo>
                <a:lnTo>
                  <a:pt x="1531996" y="2263262"/>
                </a:lnTo>
                <a:lnTo>
                  <a:pt x="1543597" y="2265605"/>
                </a:lnTo>
                <a:lnTo>
                  <a:pt x="1555190" y="2263262"/>
                </a:lnTo>
                <a:lnTo>
                  <a:pt x="1564661" y="2256874"/>
                </a:lnTo>
                <a:lnTo>
                  <a:pt x="1571048" y="2247399"/>
                </a:lnTo>
                <a:lnTo>
                  <a:pt x="1573391" y="2235798"/>
                </a:lnTo>
                <a:lnTo>
                  <a:pt x="1571048" y="2224197"/>
                </a:lnTo>
                <a:lnTo>
                  <a:pt x="1564661" y="2214722"/>
                </a:lnTo>
                <a:lnTo>
                  <a:pt x="1555190" y="2208334"/>
                </a:lnTo>
                <a:lnTo>
                  <a:pt x="1543597" y="2205991"/>
                </a:lnTo>
                <a:close/>
              </a:path>
              <a:path w="2709545" h="2717165">
                <a:moveTo>
                  <a:pt x="1543597" y="1604240"/>
                </a:moveTo>
                <a:lnTo>
                  <a:pt x="1531996" y="1606582"/>
                </a:lnTo>
                <a:lnTo>
                  <a:pt x="1522521" y="1612971"/>
                </a:lnTo>
                <a:lnTo>
                  <a:pt x="1516133" y="1622446"/>
                </a:lnTo>
                <a:lnTo>
                  <a:pt x="1513790" y="1634047"/>
                </a:lnTo>
                <a:lnTo>
                  <a:pt x="1516133" y="1645648"/>
                </a:lnTo>
                <a:lnTo>
                  <a:pt x="1522521" y="1655122"/>
                </a:lnTo>
                <a:lnTo>
                  <a:pt x="1531996" y="1661511"/>
                </a:lnTo>
                <a:lnTo>
                  <a:pt x="1543597" y="1663853"/>
                </a:lnTo>
                <a:lnTo>
                  <a:pt x="1555190" y="1661511"/>
                </a:lnTo>
                <a:lnTo>
                  <a:pt x="1564661" y="1655122"/>
                </a:lnTo>
                <a:lnTo>
                  <a:pt x="1571048" y="1645648"/>
                </a:lnTo>
                <a:lnTo>
                  <a:pt x="1573391" y="1634047"/>
                </a:lnTo>
                <a:lnTo>
                  <a:pt x="1571048" y="1622446"/>
                </a:lnTo>
                <a:lnTo>
                  <a:pt x="1564661" y="1612971"/>
                </a:lnTo>
                <a:lnTo>
                  <a:pt x="1555190" y="1606582"/>
                </a:lnTo>
                <a:lnTo>
                  <a:pt x="1543597" y="1604240"/>
                </a:lnTo>
                <a:close/>
              </a:path>
              <a:path w="2709545" h="2717165">
                <a:moveTo>
                  <a:pt x="1617396" y="2055560"/>
                </a:moveTo>
                <a:lnTo>
                  <a:pt x="1605795" y="2057900"/>
                </a:lnTo>
                <a:lnTo>
                  <a:pt x="1596321" y="2064284"/>
                </a:lnTo>
                <a:lnTo>
                  <a:pt x="1589932" y="2073755"/>
                </a:lnTo>
                <a:lnTo>
                  <a:pt x="1587590" y="2085354"/>
                </a:lnTo>
                <a:lnTo>
                  <a:pt x="1589932" y="2096960"/>
                </a:lnTo>
                <a:lnTo>
                  <a:pt x="1596321" y="2106434"/>
                </a:lnTo>
                <a:lnTo>
                  <a:pt x="1605795" y="2112820"/>
                </a:lnTo>
                <a:lnTo>
                  <a:pt x="1617396" y="2115161"/>
                </a:lnTo>
                <a:lnTo>
                  <a:pt x="1628996" y="2112820"/>
                </a:lnTo>
                <a:lnTo>
                  <a:pt x="1638466" y="2106434"/>
                </a:lnTo>
                <a:lnTo>
                  <a:pt x="1644850" y="2096960"/>
                </a:lnTo>
                <a:lnTo>
                  <a:pt x="1647191" y="2085354"/>
                </a:lnTo>
                <a:lnTo>
                  <a:pt x="1644850" y="2073755"/>
                </a:lnTo>
                <a:lnTo>
                  <a:pt x="1638466" y="2064284"/>
                </a:lnTo>
                <a:lnTo>
                  <a:pt x="1628996" y="2057900"/>
                </a:lnTo>
                <a:lnTo>
                  <a:pt x="1617396" y="2055560"/>
                </a:lnTo>
                <a:close/>
              </a:path>
              <a:path w="2709545" h="2717165">
                <a:moveTo>
                  <a:pt x="1617396" y="2657311"/>
                </a:moveTo>
                <a:lnTo>
                  <a:pt x="1605795" y="2659652"/>
                </a:lnTo>
                <a:lnTo>
                  <a:pt x="1596321" y="2666037"/>
                </a:lnTo>
                <a:lnTo>
                  <a:pt x="1589932" y="2675511"/>
                </a:lnTo>
                <a:lnTo>
                  <a:pt x="1587590" y="2687118"/>
                </a:lnTo>
                <a:lnTo>
                  <a:pt x="1589932" y="2698717"/>
                </a:lnTo>
                <a:lnTo>
                  <a:pt x="1596321" y="2708187"/>
                </a:lnTo>
                <a:lnTo>
                  <a:pt x="1605795" y="2714571"/>
                </a:lnTo>
                <a:lnTo>
                  <a:pt x="1617396" y="2716912"/>
                </a:lnTo>
                <a:lnTo>
                  <a:pt x="1628996" y="2714571"/>
                </a:lnTo>
                <a:lnTo>
                  <a:pt x="1638466" y="2708187"/>
                </a:lnTo>
                <a:lnTo>
                  <a:pt x="1644850" y="2698717"/>
                </a:lnTo>
                <a:lnTo>
                  <a:pt x="1647191" y="2687118"/>
                </a:lnTo>
                <a:lnTo>
                  <a:pt x="1644850" y="2675511"/>
                </a:lnTo>
                <a:lnTo>
                  <a:pt x="1638466" y="2666037"/>
                </a:lnTo>
                <a:lnTo>
                  <a:pt x="1628996" y="2659652"/>
                </a:lnTo>
                <a:lnTo>
                  <a:pt x="1617396" y="2657311"/>
                </a:lnTo>
                <a:close/>
              </a:path>
              <a:path w="2709545" h="2717165">
                <a:moveTo>
                  <a:pt x="1617396" y="1754684"/>
                </a:moveTo>
                <a:lnTo>
                  <a:pt x="1605795" y="1757025"/>
                </a:lnTo>
                <a:lnTo>
                  <a:pt x="1596321" y="1763410"/>
                </a:lnTo>
                <a:lnTo>
                  <a:pt x="1589932" y="1772884"/>
                </a:lnTo>
                <a:lnTo>
                  <a:pt x="1587590" y="1784491"/>
                </a:lnTo>
                <a:lnTo>
                  <a:pt x="1589932" y="1796090"/>
                </a:lnTo>
                <a:lnTo>
                  <a:pt x="1596321" y="1805560"/>
                </a:lnTo>
                <a:lnTo>
                  <a:pt x="1605795" y="1811944"/>
                </a:lnTo>
                <a:lnTo>
                  <a:pt x="1617396" y="1814285"/>
                </a:lnTo>
                <a:lnTo>
                  <a:pt x="1628996" y="1811944"/>
                </a:lnTo>
                <a:lnTo>
                  <a:pt x="1638466" y="1805560"/>
                </a:lnTo>
                <a:lnTo>
                  <a:pt x="1644850" y="1796090"/>
                </a:lnTo>
                <a:lnTo>
                  <a:pt x="1647191" y="1784491"/>
                </a:lnTo>
                <a:lnTo>
                  <a:pt x="1644850" y="1772884"/>
                </a:lnTo>
                <a:lnTo>
                  <a:pt x="1638466" y="1763410"/>
                </a:lnTo>
                <a:lnTo>
                  <a:pt x="1628996" y="1757025"/>
                </a:lnTo>
                <a:lnTo>
                  <a:pt x="1617396" y="1754684"/>
                </a:lnTo>
                <a:close/>
              </a:path>
              <a:path w="2709545" h="2717165">
                <a:moveTo>
                  <a:pt x="1617396" y="1453795"/>
                </a:moveTo>
                <a:lnTo>
                  <a:pt x="1605795" y="1456140"/>
                </a:lnTo>
                <a:lnTo>
                  <a:pt x="1596321" y="1462533"/>
                </a:lnTo>
                <a:lnTo>
                  <a:pt x="1589932" y="1472012"/>
                </a:lnTo>
                <a:lnTo>
                  <a:pt x="1587590" y="1483615"/>
                </a:lnTo>
                <a:lnTo>
                  <a:pt x="1589932" y="1495214"/>
                </a:lnTo>
                <a:lnTo>
                  <a:pt x="1596321" y="1504684"/>
                </a:lnTo>
                <a:lnTo>
                  <a:pt x="1605795" y="1511069"/>
                </a:lnTo>
                <a:lnTo>
                  <a:pt x="1617396" y="1513409"/>
                </a:lnTo>
                <a:lnTo>
                  <a:pt x="1628996" y="1511069"/>
                </a:lnTo>
                <a:lnTo>
                  <a:pt x="1638466" y="1504684"/>
                </a:lnTo>
                <a:lnTo>
                  <a:pt x="1644850" y="1495214"/>
                </a:lnTo>
                <a:lnTo>
                  <a:pt x="1647191" y="1483615"/>
                </a:lnTo>
                <a:lnTo>
                  <a:pt x="1644850" y="1472012"/>
                </a:lnTo>
                <a:lnTo>
                  <a:pt x="1638466" y="1462533"/>
                </a:lnTo>
                <a:lnTo>
                  <a:pt x="1628996" y="1456140"/>
                </a:lnTo>
                <a:lnTo>
                  <a:pt x="1617396" y="1453795"/>
                </a:lnTo>
                <a:close/>
              </a:path>
              <a:path w="2709545" h="2717165">
                <a:moveTo>
                  <a:pt x="1617396" y="2356435"/>
                </a:moveTo>
                <a:lnTo>
                  <a:pt x="1605795" y="2358776"/>
                </a:lnTo>
                <a:lnTo>
                  <a:pt x="1596321" y="2365160"/>
                </a:lnTo>
                <a:lnTo>
                  <a:pt x="1589932" y="2374630"/>
                </a:lnTo>
                <a:lnTo>
                  <a:pt x="1587590" y="2386229"/>
                </a:lnTo>
                <a:lnTo>
                  <a:pt x="1589932" y="2397833"/>
                </a:lnTo>
                <a:lnTo>
                  <a:pt x="1596321" y="2407311"/>
                </a:lnTo>
                <a:lnTo>
                  <a:pt x="1605795" y="2413704"/>
                </a:lnTo>
                <a:lnTo>
                  <a:pt x="1617396" y="2416049"/>
                </a:lnTo>
                <a:lnTo>
                  <a:pt x="1628996" y="2413704"/>
                </a:lnTo>
                <a:lnTo>
                  <a:pt x="1638466" y="2407311"/>
                </a:lnTo>
                <a:lnTo>
                  <a:pt x="1644850" y="2397833"/>
                </a:lnTo>
                <a:lnTo>
                  <a:pt x="1647191" y="2386229"/>
                </a:lnTo>
                <a:lnTo>
                  <a:pt x="1644850" y="2374630"/>
                </a:lnTo>
                <a:lnTo>
                  <a:pt x="1638466" y="2365160"/>
                </a:lnTo>
                <a:lnTo>
                  <a:pt x="1628996" y="2358776"/>
                </a:lnTo>
                <a:lnTo>
                  <a:pt x="1617396" y="2356435"/>
                </a:lnTo>
                <a:close/>
              </a:path>
              <a:path w="2709545" h="2717165">
                <a:moveTo>
                  <a:pt x="1694028" y="1905115"/>
                </a:moveTo>
                <a:lnTo>
                  <a:pt x="1682435" y="1907458"/>
                </a:lnTo>
                <a:lnTo>
                  <a:pt x="1672964" y="1913847"/>
                </a:lnTo>
                <a:lnTo>
                  <a:pt x="1666577" y="1923321"/>
                </a:lnTo>
                <a:lnTo>
                  <a:pt x="1664234" y="1934922"/>
                </a:lnTo>
                <a:lnTo>
                  <a:pt x="1666577" y="1946523"/>
                </a:lnTo>
                <a:lnTo>
                  <a:pt x="1672964" y="1955998"/>
                </a:lnTo>
                <a:lnTo>
                  <a:pt x="1682435" y="1962386"/>
                </a:lnTo>
                <a:lnTo>
                  <a:pt x="1694028" y="1964729"/>
                </a:lnTo>
                <a:lnTo>
                  <a:pt x="1705635" y="1962386"/>
                </a:lnTo>
                <a:lnTo>
                  <a:pt x="1715109" y="1955998"/>
                </a:lnTo>
                <a:lnTo>
                  <a:pt x="1721494" y="1946523"/>
                </a:lnTo>
                <a:lnTo>
                  <a:pt x="1723835" y="1934922"/>
                </a:lnTo>
                <a:lnTo>
                  <a:pt x="1721494" y="1923321"/>
                </a:lnTo>
                <a:lnTo>
                  <a:pt x="1715109" y="1913847"/>
                </a:lnTo>
                <a:lnTo>
                  <a:pt x="1705635" y="1907458"/>
                </a:lnTo>
                <a:lnTo>
                  <a:pt x="1694028" y="1905115"/>
                </a:lnTo>
                <a:close/>
              </a:path>
              <a:path w="2709545" h="2717165">
                <a:moveTo>
                  <a:pt x="1694028" y="2506867"/>
                </a:moveTo>
                <a:lnTo>
                  <a:pt x="1682435" y="2509210"/>
                </a:lnTo>
                <a:lnTo>
                  <a:pt x="1672964" y="2515598"/>
                </a:lnTo>
                <a:lnTo>
                  <a:pt x="1666577" y="2525073"/>
                </a:lnTo>
                <a:lnTo>
                  <a:pt x="1664234" y="2536674"/>
                </a:lnTo>
                <a:lnTo>
                  <a:pt x="1666577" y="2548273"/>
                </a:lnTo>
                <a:lnTo>
                  <a:pt x="1672964" y="2557743"/>
                </a:lnTo>
                <a:lnTo>
                  <a:pt x="1682435" y="2564127"/>
                </a:lnTo>
                <a:lnTo>
                  <a:pt x="1694028" y="2566468"/>
                </a:lnTo>
                <a:lnTo>
                  <a:pt x="1705635" y="2564127"/>
                </a:lnTo>
                <a:lnTo>
                  <a:pt x="1715109" y="2557743"/>
                </a:lnTo>
                <a:lnTo>
                  <a:pt x="1721494" y="2548273"/>
                </a:lnTo>
                <a:lnTo>
                  <a:pt x="1723835" y="2536674"/>
                </a:lnTo>
                <a:lnTo>
                  <a:pt x="1721494" y="2525073"/>
                </a:lnTo>
                <a:lnTo>
                  <a:pt x="1715109" y="2515598"/>
                </a:lnTo>
                <a:lnTo>
                  <a:pt x="1705635" y="2509210"/>
                </a:lnTo>
                <a:lnTo>
                  <a:pt x="1694028" y="2506867"/>
                </a:lnTo>
                <a:close/>
              </a:path>
              <a:path w="2709545" h="2717165">
                <a:moveTo>
                  <a:pt x="1694028" y="2205991"/>
                </a:moveTo>
                <a:lnTo>
                  <a:pt x="1682435" y="2208334"/>
                </a:lnTo>
                <a:lnTo>
                  <a:pt x="1672964" y="2214722"/>
                </a:lnTo>
                <a:lnTo>
                  <a:pt x="1666577" y="2224197"/>
                </a:lnTo>
                <a:lnTo>
                  <a:pt x="1664234" y="2235798"/>
                </a:lnTo>
                <a:lnTo>
                  <a:pt x="1666577" y="2247399"/>
                </a:lnTo>
                <a:lnTo>
                  <a:pt x="1672964" y="2256874"/>
                </a:lnTo>
                <a:lnTo>
                  <a:pt x="1682435" y="2263262"/>
                </a:lnTo>
                <a:lnTo>
                  <a:pt x="1694028" y="2265605"/>
                </a:lnTo>
                <a:lnTo>
                  <a:pt x="1705635" y="2263262"/>
                </a:lnTo>
                <a:lnTo>
                  <a:pt x="1715109" y="2256874"/>
                </a:lnTo>
                <a:lnTo>
                  <a:pt x="1721494" y="2247399"/>
                </a:lnTo>
                <a:lnTo>
                  <a:pt x="1723835" y="2235798"/>
                </a:lnTo>
                <a:lnTo>
                  <a:pt x="1721494" y="2224197"/>
                </a:lnTo>
                <a:lnTo>
                  <a:pt x="1715109" y="2214722"/>
                </a:lnTo>
                <a:lnTo>
                  <a:pt x="1705635" y="2208334"/>
                </a:lnTo>
                <a:lnTo>
                  <a:pt x="1694028" y="2205991"/>
                </a:lnTo>
                <a:close/>
              </a:path>
              <a:path w="2709545" h="2717165">
                <a:moveTo>
                  <a:pt x="1694028" y="1604240"/>
                </a:moveTo>
                <a:lnTo>
                  <a:pt x="1682435" y="1606582"/>
                </a:lnTo>
                <a:lnTo>
                  <a:pt x="1672964" y="1612971"/>
                </a:lnTo>
                <a:lnTo>
                  <a:pt x="1666577" y="1622446"/>
                </a:lnTo>
                <a:lnTo>
                  <a:pt x="1664234" y="1634047"/>
                </a:lnTo>
                <a:lnTo>
                  <a:pt x="1666577" y="1645648"/>
                </a:lnTo>
                <a:lnTo>
                  <a:pt x="1672964" y="1655122"/>
                </a:lnTo>
                <a:lnTo>
                  <a:pt x="1682435" y="1661511"/>
                </a:lnTo>
                <a:lnTo>
                  <a:pt x="1694028" y="1663853"/>
                </a:lnTo>
                <a:lnTo>
                  <a:pt x="1705635" y="1661511"/>
                </a:lnTo>
                <a:lnTo>
                  <a:pt x="1715109" y="1655122"/>
                </a:lnTo>
                <a:lnTo>
                  <a:pt x="1721494" y="1645648"/>
                </a:lnTo>
                <a:lnTo>
                  <a:pt x="1723835" y="1634047"/>
                </a:lnTo>
                <a:lnTo>
                  <a:pt x="1721494" y="1622446"/>
                </a:lnTo>
                <a:lnTo>
                  <a:pt x="1715109" y="1612971"/>
                </a:lnTo>
                <a:lnTo>
                  <a:pt x="1705635" y="1606582"/>
                </a:lnTo>
                <a:lnTo>
                  <a:pt x="1694028" y="1604240"/>
                </a:lnTo>
                <a:close/>
              </a:path>
              <a:path w="2709545" h="2717165">
                <a:moveTo>
                  <a:pt x="1767828" y="2356435"/>
                </a:moveTo>
                <a:lnTo>
                  <a:pt x="1756232" y="2358776"/>
                </a:lnTo>
                <a:lnTo>
                  <a:pt x="1746757" y="2365160"/>
                </a:lnTo>
                <a:lnTo>
                  <a:pt x="1740366" y="2374630"/>
                </a:lnTo>
                <a:lnTo>
                  <a:pt x="1738021" y="2386229"/>
                </a:lnTo>
                <a:lnTo>
                  <a:pt x="1740366" y="2397833"/>
                </a:lnTo>
                <a:lnTo>
                  <a:pt x="1746757" y="2407311"/>
                </a:lnTo>
                <a:lnTo>
                  <a:pt x="1756232" y="2413704"/>
                </a:lnTo>
                <a:lnTo>
                  <a:pt x="1767828" y="2416049"/>
                </a:lnTo>
                <a:lnTo>
                  <a:pt x="1779434" y="2413704"/>
                </a:lnTo>
                <a:lnTo>
                  <a:pt x="1788908" y="2407311"/>
                </a:lnTo>
                <a:lnTo>
                  <a:pt x="1795294" y="2397833"/>
                </a:lnTo>
                <a:lnTo>
                  <a:pt x="1797635" y="2386229"/>
                </a:lnTo>
                <a:lnTo>
                  <a:pt x="1795294" y="2374630"/>
                </a:lnTo>
                <a:lnTo>
                  <a:pt x="1788908" y="2365160"/>
                </a:lnTo>
                <a:lnTo>
                  <a:pt x="1779434" y="2358776"/>
                </a:lnTo>
                <a:lnTo>
                  <a:pt x="1767828" y="2356435"/>
                </a:lnTo>
                <a:close/>
              </a:path>
              <a:path w="2709545" h="2717165">
                <a:moveTo>
                  <a:pt x="1767828" y="1453795"/>
                </a:moveTo>
                <a:lnTo>
                  <a:pt x="1756232" y="1456140"/>
                </a:lnTo>
                <a:lnTo>
                  <a:pt x="1746757" y="1462533"/>
                </a:lnTo>
                <a:lnTo>
                  <a:pt x="1740366" y="1472012"/>
                </a:lnTo>
                <a:lnTo>
                  <a:pt x="1738021" y="1483615"/>
                </a:lnTo>
                <a:lnTo>
                  <a:pt x="1740366" y="1495214"/>
                </a:lnTo>
                <a:lnTo>
                  <a:pt x="1746757" y="1504684"/>
                </a:lnTo>
                <a:lnTo>
                  <a:pt x="1756232" y="1511069"/>
                </a:lnTo>
                <a:lnTo>
                  <a:pt x="1767828" y="1513409"/>
                </a:lnTo>
                <a:lnTo>
                  <a:pt x="1779434" y="1511069"/>
                </a:lnTo>
                <a:lnTo>
                  <a:pt x="1788908" y="1504684"/>
                </a:lnTo>
                <a:lnTo>
                  <a:pt x="1795294" y="1495214"/>
                </a:lnTo>
                <a:lnTo>
                  <a:pt x="1797635" y="1483615"/>
                </a:lnTo>
                <a:lnTo>
                  <a:pt x="1795294" y="1472012"/>
                </a:lnTo>
                <a:lnTo>
                  <a:pt x="1788908" y="1462533"/>
                </a:lnTo>
                <a:lnTo>
                  <a:pt x="1779434" y="1456140"/>
                </a:lnTo>
                <a:lnTo>
                  <a:pt x="1767828" y="1453795"/>
                </a:lnTo>
                <a:close/>
              </a:path>
              <a:path w="2709545" h="2717165">
                <a:moveTo>
                  <a:pt x="1767828" y="1754684"/>
                </a:moveTo>
                <a:lnTo>
                  <a:pt x="1756232" y="1757025"/>
                </a:lnTo>
                <a:lnTo>
                  <a:pt x="1746757" y="1763410"/>
                </a:lnTo>
                <a:lnTo>
                  <a:pt x="1740366" y="1772884"/>
                </a:lnTo>
                <a:lnTo>
                  <a:pt x="1738021" y="1784491"/>
                </a:lnTo>
                <a:lnTo>
                  <a:pt x="1740366" y="1796090"/>
                </a:lnTo>
                <a:lnTo>
                  <a:pt x="1746757" y="1805560"/>
                </a:lnTo>
                <a:lnTo>
                  <a:pt x="1756232" y="1811944"/>
                </a:lnTo>
                <a:lnTo>
                  <a:pt x="1767828" y="1814285"/>
                </a:lnTo>
                <a:lnTo>
                  <a:pt x="1779434" y="1811944"/>
                </a:lnTo>
                <a:lnTo>
                  <a:pt x="1788908" y="1805560"/>
                </a:lnTo>
                <a:lnTo>
                  <a:pt x="1795294" y="1796090"/>
                </a:lnTo>
                <a:lnTo>
                  <a:pt x="1797635" y="1784491"/>
                </a:lnTo>
                <a:lnTo>
                  <a:pt x="1795294" y="1772884"/>
                </a:lnTo>
                <a:lnTo>
                  <a:pt x="1788908" y="1763410"/>
                </a:lnTo>
                <a:lnTo>
                  <a:pt x="1779434" y="1757025"/>
                </a:lnTo>
                <a:lnTo>
                  <a:pt x="1767828" y="1754684"/>
                </a:lnTo>
                <a:close/>
              </a:path>
              <a:path w="2709545" h="2717165">
                <a:moveTo>
                  <a:pt x="1767828" y="2657311"/>
                </a:moveTo>
                <a:lnTo>
                  <a:pt x="1756232" y="2659652"/>
                </a:lnTo>
                <a:lnTo>
                  <a:pt x="1746757" y="2666037"/>
                </a:lnTo>
                <a:lnTo>
                  <a:pt x="1740366" y="2675511"/>
                </a:lnTo>
                <a:lnTo>
                  <a:pt x="1738021" y="2687118"/>
                </a:lnTo>
                <a:lnTo>
                  <a:pt x="1739771" y="2695776"/>
                </a:lnTo>
                <a:lnTo>
                  <a:pt x="1795464" y="2676357"/>
                </a:lnTo>
                <a:lnTo>
                  <a:pt x="1795294" y="2675511"/>
                </a:lnTo>
                <a:lnTo>
                  <a:pt x="1788908" y="2666037"/>
                </a:lnTo>
                <a:lnTo>
                  <a:pt x="1779434" y="2659652"/>
                </a:lnTo>
                <a:lnTo>
                  <a:pt x="1767828" y="2657311"/>
                </a:lnTo>
                <a:close/>
              </a:path>
              <a:path w="2709545" h="2717165">
                <a:moveTo>
                  <a:pt x="1767828" y="2055560"/>
                </a:moveTo>
                <a:lnTo>
                  <a:pt x="1756232" y="2057900"/>
                </a:lnTo>
                <a:lnTo>
                  <a:pt x="1746757" y="2064284"/>
                </a:lnTo>
                <a:lnTo>
                  <a:pt x="1740366" y="2073755"/>
                </a:lnTo>
                <a:lnTo>
                  <a:pt x="1738021" y="2085354"/>
                </a:lnTo>
                <a:lnTo>
                  <a:pt x="1740366" y="2096960"/>
                </a:lnTo>
                <a:lnTo>
                  <a:pt x="1746757" y="2106434"/>
                </a:lnTo>
                <a:lnTo>
                  <a:pt x="1756232" y="2112820"/>
                </a:lnTo>
                <a:lnTo>
                  <a:pt x="1767828" y="2115161"/>
                </a:lnTo>
                <a:lnTo>
                  <a:pt x="1779434" y="2112820"/>
                </a:lnTo>
                <a:lnTo>
                  <a:pt x="1788908" y="2106434"/>
                </a:lnTo>
                <a:lnTo>
                  <a:pt x="1795294" y="2096960"/>
                </a:lnTo>
                <a:lnTo>
                  <a:pt x="1797635" y="2085354"/>
                </a:lnTo>
                <a:lnTo>
                  <a:pt x="1795294" y="2073755"/>
                </a:lnTo>
                <a:lnTo>
                  <a:pt x="1788908" y="2064284"/>
                </a:lnTo>
                <a:lnTo>
                  <a:pt x="1779434" y="2057900"/>
                </a:lnTo>
                <a:lnTo>
                  <a:pt x="1767828" y="2055560"/>
                </a:lnTo>
                <a:close/>
              </a:path>
              <a:path w="2709545" h="2717165">
                <a:moveTo>
                  <a:pt x="1844472" y="1905115"/>
                </a:moveTo>
                <a:lnTo>
                  <a:pt x="1832866" y="1907458"/>
                </a:lnTo>
                <a:lnTo>
                  <a:pt x="1823392" y="1913847"/>
                </a:lnTo>
                <a:lnTo>
                  <a:pt x="1817007" y="1923321"/>
                </a:lnTo>
                <a:lnTo>
                  <a:pt x="1814666" y="1934922"/>
                </a:lnTo>
                <a:lnTo>
                  <a:pt x="1817007" y="1946523"/>
                </a:lnTo>
                <a:lnTo>
                  <a:pt x="1823392" y="1955998"/>
                </a:lnTo>
                <a:lnTo>
                  <a:pt x="1832866" y="1962386"/>
                </a:lnTo>
                <a:lnTo>
                  <a:pt x="1844472" y="1964729"/>
                </a:lnTo>
                <a:lnTo>
                  <a:pt x="1856074" y="1962386"/>
                </a:lnTo>
                <a:lnTo>
                  <a:pt x="1865548" y="1955998"/>
                </a:lnTo>
                <a:lnTo>
                  <a:pt x="1871937" y="1946523"/>
                </a:lnTo>
                <a:lnTo>
                  <a:pt x="1874279" y="1934922"/>
                </a:lnTo>
                <a:lnTo>
                  <a:pt x="1871937" y="1923321"/>
                </a:lnTo>
                <a:lnTo>
                  <a:pt x="1865548" y="1913847"/>
                </a:lnTo>
                <a:lnTo>
                  <a:pt x="1856074" y="1907458"/>
                </a:lnTo>
                <a:lnTo>
                  <a:pt x="1844472" y="1905115"/>
                </a:lnTo>
                <a:close/>
              </a:path>
              <a:path w="2709545" h="2717165">
                <a:moveTo>
                  <a:pt x="1844472" y="2506867"/>
                </a:moveTo>
                <a:lnTo>
                  <a:pt x="1832866" y="2509210"/>
                </a:lnTo>
                <a:lnTo>
                  <a:pt x="1823392" y="2515598"/>
                </a:lnTo>
                <a:lnTo>
                  <a:pt x="1817007" y="2525073"/>
                </a:lnTo>
                <a:lnTo>
                  <a:pt x="1814666" y="2536674"/>
                </a:lnTo>
                <a:lnTo>
                  <a:pt x="1817007" y="2548273"/>
                </a:lnTo>
                <a:lnTo>
                  <a:pt x="1823392" y="2557743"/>
                </a:lnTo>
                <a:lnTo>
                  <a:pt x="1832866" y="2564127"/>
                </a:lnTo>
                <a:lnTo>
                  <a:pt x="1844472" y="2566468"/>
                </a:lnTo>
                <a:lnTo>
                  <a:pt x="1856074" y="2564127"/>
                </a:lnTo>
                <a:lnTo>
                  <a:pt x="1865548" y="2557743"/>
                </a:lnTo>
                <a:lnTo>
                  <a:pt x="1871937" y="2548273"/>
                </a:lnTo>
                <a:lnTo>
                  <a:pt x="1874279" y="2536674"/>
                </a:lnTo>
                <a:lnTo>
                  <a:pt x="1871937" y="2525073"/>
                </a:lnTo>
                <a:lnTo>
                  <a:pt x="1865548" y="2515598"/>
                </a:lnTo>
                <a:lnTo>
                  <a:pt x="1856074" y="2509210"/>
                </a:lnTo>
                <a:lnTo>
                  <a:pt x="1844472" y="2506867"/>
                </a:lnTo>
                <a:close/>
              </a:path>
              <a:path w="2709545" h="2717165">
                <a:moveTo>
                  <a:pt x="1844472" y="2205991"/>
                </a:moveTo>
                <a:lnTo>
                  <a:pt x="1832866" y="2208334"/>
                </a:lnTo>
                <a:lnTo>
                  <a:pt x="1823392" y="2214722"/>
                </a:lnTo>
                <a:lnTo>
                  <a:pt x="1817007" y="2224197"/>
                </a:lnTo>
                <a:lnTo>
                  <a:pt x="1814666" y="2235798"/>
                </a:lnTo>
                <a:lnTo>
                  <a:pt x="1817007" y="2247399"/>
                </a:lnTo>
                <a:lnTo>
                  <a:pt x="1823392" y="2256874"/>
                </a:lnTo>
                <a:lnTo>
                  <a:pt x="1832866" y="2263262"/>
                </a:lnTo>
                <a:lnTo>
                  <a:pt x="1844472" y="2265605"/>
                </a:lnTo>
                <a:lnTo>
                  <a:pt x="1856074" y="2263262"/>
                </a:lnTo>
                <a:lnTo>
                  <a:pt x="1865548" y="2256874"/>
                </a:lnTo>
                <a:lnTo>
                  <a:pt x="1871937" y="2247399"/>
                </a:lnTo>
                <a:lnTo>
                  <a:pt x="1874279" y="2235798"/>
                </a:lnTo>
                <a:lnTo>
                  <a:pt x="1871937" y="2224197"/>
                </a:lnTo>
                <a:lnTo>
                  <a:pt x="1865548" y="2214722"/>
                </a:lnTo>
                <a:lnTo>
                  <a:pt x="1856074" y="2208334"/>
                </a:lnTo>
                <a:lnTo>
                  <a:pt x="1844472" y="2205991"/>
                </a:lnTo>
                <a:close/>
              </a:path>
              <a:path w="2709545" h="2717165">
                <a:moveTo>
                  <a:pt x="1844472" y="1604240"/>
                </a:moveTo>
                <a:lnTo>
                  <a:pt x="1832866" y="1606582"/>
                </a:lnTo>
                <a:lnTo>
                  <a:pt x="1823392" y="1612971"/>
                </a:lnTo>
                <a:lnTo>
                  <a:pt x="1817007" y="1622446"/>
                </a:lnTo>
                <a:lnTo>
                  <a:pt x="1814666" y="1634047"/>
                </a:lnTo>
                <a:lnTo>
                  <a:pt x="1817007" y="1645648"/>
                </a:lnTo>
                <a:lnTo>
                  <a:pt x="1823392" y="1655122"/>
                </a:lnTo>
                <a:lnTo>
                  <a:pt x="1832866" y="1661511"/>
                </a:lnTo>
                <a:lnTo>
                  <a:pt x="1844472" y="1663853"/>
                </a:lnTo>
                <a:lnTo>
                  <a:pt x="1856074" y="1661511"/>
                </a:lnTo>
                <a:lnTo>
                  <a:pt x="1865548" y="1655122"/>
                </a:lnTo>
                <a:lnTo>
                  <a:pt x="1871937" y="1645648"/>
                </a:lnTo>
                <a:lnTo>
                  <a:pt x="1874279" y="1634047"/>
                </a:lnTo>
                <a:lnTo>
                  <a:pt x="1871937" y="1622446"/>
                </a:lnTo>
                <a:lnTo>
                  <a:pt x="1865548" y="1612971"/>
                </a:lnTo>
                <a:lnTo>
                  <a:pt x="1856074" y="1606582"/>
                </a:lnTo>
                <a:lnTo>
                  <a:pt x="1844472" y="1604240"/>
                </a:lnTo>
                <a:close/>
              </a:path>
              <a:path w="2709545" h="2717165">
                <a:moveTo>
                  <a:pt x="1918272" y="2055560"/>
                </a:moveTo>
                <a:lnTo>
                  <a:pt x="1906666" y="2057900"/>
                </a:lnTo>
                <a:lnTo>
                  <a:pt x="1897192" y="2064284"/>
                </a:lnTo>
                <a:lnTo>
                  <a:pt x="1890806" y="2073755"/>
                </a:lnTo>
                <a:lnTo>
                  <a:pt x="1888465" y="2085354"/>
                </a:lnTo>
                <a:lnTo>
                  <a:pt x="1890806" y="2096960"/>
                </a:lnTo>
                <a:lnTo>
                  <a:pt x="1897192" y="2106434"/>
                </a:lnTo>
                <a:lnTo>
                  <a:pt x="1906666" y="2112820"/>
                </a:lnTo>
                <a:lnTo>
                  <a:pt x="1918272" y="2115161"/>
                </a:lnTo>
                <a:lnTo>
                  <a:pt x="1929873" y="2112820"/>
                </a:lnTo>
                <a:lnTo>
                  <a:pt x="1939348" y="2106434"/>
                </a:lnTo>
                <a:lnTo>
                  <a:pt x="1945736" y="2096960"/>
                </a:lnTo>
                <a:lnTo>
                  <a:pt x="1948079" y="2085354"/>
                </a:lnTo>
                <a:lnTo>
                  <a:pt x="1945736" y="2073755"/>
                </a:lnTo>
                <a:lnTo>
                  <a:pt x="1939348" y="2064284"/>
                </a:lnTo>
                <a:lnTo>
                  <a:pt x="1929873" y="2057900"/>
                </a:lnTo>
                <a:lnTo>
                  <a:pt x="1918272" y="2055560"/>
                </a:lnTo>
                <a:close/>
              </a:path>
              <a:path w="2709545" h="2717165">
                <a:moveTo>
                  <a:pt x="1918272" y="1754684"/>
                </a:moveTo>
                <a:lnTo>
                  <a:pt x="1906666" y="1757025"/>
                </a:lnTo>
                <a:lnTo>
                  <a:pt x="1897192" y="1763410"/>
                </a:lnTo>
                <a:lnTo>
                  <a:pt x="1890806" y="1772884"/>
                </a:lnTo>
                <a:lnTo>
                  <a:pt x="1888465" y="1784491"/>
                </a:lnTo>
                <a:lnTo>
                  <a:pt x="1890806" y="1796090"/>
                </a:lnTo>
                <a:lnTo>
                  <a:pt x="1897192" y="1805560"/>
                </a:lnTo>
                <a:lnTo>
                  <a:pt x="1906666" y="1811944"/>
                </a:lnTo>
                <a:lnTo>
                  <a:pt x="1918272" y="1814285"/>
                </a:lnTo>
                <a:lnTo>
                  <a:pt x="1929873" y="1811944"/>
                </a:lnTo>
                <a:lnTo>
                  <a:pt x="1939348" y="1805560"/>
                </a:lnTo>
                <a:lnTo>
                  <a:pt x="1945736" y="1796090"/>
                </a:lnTo>
                <a:lnTo>
                  <a:pt x="1948079" y="1784491"/>
                </a:lnTo>
                <a:lnTo>
                  <a:pt x="1945736" y="1772884"/>
                </a:lnTo>
                <a:lnTo>
                  <a:pt x="1939348" y="1763410"/>
                </a:lnTo>
                <a:lnTo>
                  <a:pt x="1929873" y="1757025"/>
                </a:lnTo>
                <a:lnTo>
                  <a:pt x="1918272" y="1754684"/>
                </a:lnTo>
                <a:close/>
              </a:path>
              <a:path w="2709545" h="2717165">
                <a:moveTo>
                  <a:pt x="1918272" y="2356435"/>
                </a:moveTo>
                <a:lnTo>
                  <a:pt x="1906666" y="2358776"/>
                </a:lnTo>
                <a:lnTo>
                  <a:pt x="1897192" y="2365160"/>
                </a:lnTo>
                <a:lnTo>
                  <a:pt x="1890806" y="2374630"/>
                </a:lnTo>
                <a:lnTo>
                  <a:pt x="1888465" y="2386229"/>
                </a:lnTo>
                <a:lnTo>
                  <a:pt x="1890806" y="2397833"/>
                </a:lnTo>
                <a:lnTo>
                  <a:pt x="1897192" y="2407311"/>
                </a:lnTo>
                <a:lnTo>
                  <a:pt x="1906666" y="2413704"/>
                </a:lnTo>
                <a:lnTo>
                  <a:pt x="1918272" y="2416049"/>
                </a:lnTo>
                <a:lnTo>
                  <a:pt x="1929873" y="2413704"/>
                </a:lnTo>
                <a:lnTo>
                  <a:pt x="1939348" y="2407311"/>
                </a:lnTo>
                <a:lnTo>
                  <a:pt x="1945736" y="2397833"/>
                </a:lnTo>
                <a:lnTo>
                  <a:pt x="1948079" y="2386229"/>
                </a:lnTo>
                <a:lnTo>
                  <a:pt x="1945736" y="2374630"/>
                </a:lnTo>
                <a:lnTo>
                  <a:pt x="1939348" y="2365160"/>
                </a:lnTo>
                <a:lnTo>
                  <a:pt x="1929873" y="2358776"/>
                </a:lnTo>
                <a:lnTo>
                  <a:pt x="1918272" y="2356435"/>
                </a:lnTo>
                <a:close/>
              </a:path>
              <a:path w="2709545" h="2717165">
                <a:moveTo>
                  <a:pt x="1918272" y="1453795"/>
                </a:moveTo>
                <a:lnTo>
                  <a:pt x="1906666" y="1456140"/>
                </a:lnTo>
                <a:lnTo>
                  <a:pt x="1897192" y="1462533"/>
                </a:lnTo>
                <a:lnTo>
                  <a:pt x="1890806" y="1472012"/>
                </a:lnTo>
                <a:lnTo>
                  <a:pt x="1888465" y="1483615"/>
                </a:lnTo>
                <a:lnTo>
                  <a:pt x="1890806" y="1495214"/>
                </a:lnTo>
                <a:lnTo>
                  <a:pt x="1897192" y="1504684"/>
                </a:lnTo>
                <a:lnTo>
                  <a:pt x="1906666" y="1511069"/>
                </a:lnTo>
                <a:lnTo>
                  <a:pt x="1918272" y="1513409"/>
                </a:lnTo>
                <a:lnTo>
                  <a:pt x="1929873" y="1511069"/>
                </a:lnTo>
                <a:lnTo>
                  <a:pt x="1939348" y="1504684"/>
                </a:lnTo>
                <a:lnTo>
                  <a:pt x="1945736" y="1495214"/>
                </a:lnTo>
                <a:lnTo>
                  <a:pt x="1948079" y="1483615"/>
                </a:lnTo>
                <a:lnTo>
                  <a:pt x="1945736" y="1472012"/>
                </a:lnTo>
                <a:lnTo>
                  <a:pt x="1939348" y="1462533"/>
                </a:lnTo>
                <a:lnTo>
                  <a:pt x="1929873" y="1456140"/>
                </a:lnTo>
                <a:lnTo>
                  <a:pt x="1918272" y="1453795"/>
                </a:lnTo>
                <a:close/>
              </a:path>
              <a:path w="2709545" h="2717165">
                <a:moveTo>
                  <a:pt x="1994904" y="2205991"/>
                </a:moveTo>
                <a:lnTo>
                  <a:pt x="1983303" y="2208334"/>
                </a:lnTo>
                <a:lnTo>
                  <a:pt x="1973828" y="2214722"/>
                </a:lnTo>
                <a:lnTo>
                  <a:pt x="1967440" y="2224197"/>
                </a:lnTo>
                <a:lnTo>
                  <a:pt x="1965097" y="2235798"/>
                </a:lnTo>
                <a:lnTo>
                  <a:pt x="1967440" y="2247399"/>
                </a:lnTo>
                <a:lnTo>
                  <a:pt x="1973828" y="2256874"/>
                </a:lnTo>
                <a:lnTo>
                  <a:pt x="1983303" y="2263262"/>
                </a:lnTo>
                <a:lnTo>
                  <a:pt x="1994904" y="2265605"/>
                </a:lnTo>
                <a:lnTo>
                  <a:pt x="2006505" y="2263262"/>
                </a:lnTo>
                <a:lnTo>
                  <a:pt x="2015980" y="2256874"/>
                </a:lnTo>
                <a:lnTo>
                  <a:pt x="2022368" y="2247399"/>
                </a:lnTo>
                <a:lnTo>
                  <a:pt x="2024711" y="2235798"/>
                </a:lnTo>
                <a:lnTo>
                  <a:pt x="2022368" y="2224197"/>
                </a:lnTo>
                <a:lnTo>
                  <a:pt x="2015980" y="2214722"/>
                </a:lnTo>
                <a:lnTo>
                  <a:pt x="2006505" y="2208334"/>
                </a:lnTo>
                <a:lnTo>
                  <a:pt x="1994904" y="2205991"/>
                </a:lnTo>
                <a:close/>
              </a:path>
              <a:path w="2709545" h="2717165">
                <a:moveTo>
                  <a:pt x="1994904" y="2506867"/>
                </a:moveTo>
                <a:lnTo>
                  <a:pt x="1983303" y="2509210"/>
                </a:lnTo>
                <a:lnTo>
                  <a:pt x="1973828" y="2515598"/>
                </a:lnTo>
                <a:lnTo>
                  <a:pt x="1967440" y="2525073"/>
                </a:lnTo>
                <a:lnTo>
                  <a:pt x="1965097" y="2536674"/>
                </a:lnTo>
                <a:lnTo>
                  <a:pt x="1967440" y="2548273"/>
                </a:lnTo>
                <a:lnTo>
                  <a:pt x="1973828" y="2557743"/>
                </a:lnTo>
                <a:lnTo>
                  <a:pt x="1983303" y="2564127"/>
                </a:lnTo>
                <a:lnTo>
                  <a:pt x="1994904" y="2566468"/>
                </a:lnTo>
                <a:lnTo>
                  <a:pt x="2006505" y="2564127"/>
                </a:lnTo>
                <a:lnTo>
                  <a:pt x="2015980" y="2557743"/>
                </a:lnTo>
                <a:lnTo>
                  <a:pt x="2022368" y="2548273"/>
                </a:lnTo>
                <a:lnTo>
                  <a:pt x="2024711" y="2536674"/>
                </a:lnTo>
                <a:lnTo>
                  <a:pt x="2022368" y="2525073"/>
                </a:lnTo>
                <a:lnTo>
                  <a:pt x="2015980" y="2515598"/>
                </a:lnTo>
                <a:lnTo>
                  <a:pt x="2006505" y="2509210"/>
                </a:lnTo>
                <a:lnTo>
                  <a:pt x="1994904" y="2506867"/>
                </a:lnTo>
                <a:close/>
              </a:path>
              <a:path w="2709545" h="2717165">
                <a:moveTo>
                  <a:pt x="1994904" y="1905115"/>
                </a:moveTo>
                <a:lnTo>
                  <a:pt x="1983303" y="1907458"/>
                </a:lnTo>
                <a:lnTo>
                  <a:pt x="1973828" y="1913847"/>
                </a:lnTo>
                <a:lnTo>
                  <a:pt x="1967440" y="1923321"/>
                </a:lnTo>
                <a:lnTo>
                  <a:pt x="1965097" y="1934922"/>
                </a:lnTo>
                <a:lnTo>
                  <a:pt x="1967440" y="1946523"/>
                </a:lnTo>
                <a:lnTo>
                  <a:pt x="1973828" y="1955998"/>
                </a:lnTo>
                <a:lnTo>
                  <a:pt x="1983303" y="1962386"/>
                </a:lnTo>
                <a:lnTo>
                  <a:pt x="1994904" y="1964729"/>
                </a:lnTo>
                <a:lnTo>
                  <a:pt x="2006505" y="1962386"/>
                </a:lnTo>
                <a:lnTo>
                  <a:pt x="2015980" y="1955998"/>
                </a:lnTo>
                <a:lnTo>
                  <a:pt x="2022368" y="1946523"/>
                </a:lnTo>
                <a:lnTo>
                  <a:pt x="2024711" y="1934922"/>
                </a:lnTo>
                <a:lnTo>
                  <a:pt x="2022368" y="1923321"/>
                </a:lnTo>
                <a:lnTo>
                  <a:pt x="2015980" y="1913847"/>
                </a:lnTo>
                <a:lnTo>
                  <a:pt x="2006505" y="1907458"/>
                </a:lnTo>
                <a:lnTo>
                  <a:pt x="1994904" y="1905115"/>
                </a:lnTo>
                <a:close/>
              </a:path>
              <a:path w="2709545" h="2717165">
                <a:moveTo>
                  <a:pt x="1994904" y="1604240"/>
                </a:moveTo>
                <a:lnTo>
                  <a:pt x="1983303" y="1606582"/>
                </a:lnTo>
                <a:lnTo>
                  <a:pt x="1973828" y="1612971"/>
                </a:lnTo>
                <a:lnTo>
                  <a:pt x="1967440" y="1622446"/>
                </a:lnTo>
                <a:lnTo>
                  <a:pt x="1965097" y="1634047"/>
                </a:lnTo>
                <a:lnTo>
                  <a:pt x="1967440" y="1645648"/>
                </a:lnTo>
                <a:lnTo>
                  <a:pt x="1973828" y="1655122"/>
                </a:lnTo>
                <a:lnTo>
                  <a:pt x="1983303" y="1661511"/>
                </a:lnTo>
                <a:lnTo>
                  <a:pt x="1994904" y="1663853"/>
                </a:lnTo>
                <a:lnTo>
                  <a:pt x="2006505" y="1661511"/>
                </a:lnTo>
                <a:lnTo>
                  <a:pt x="2015980" y="1655122"/>
                </a:lnTo>
                <a:lnTo>
                  <a:pt x="2022368" y="1645648"/>
                </a:lnTo>
                <a:lnTo>
                  <a:pt x="2024711" y="1634047"/>
                </a:lnTo>
                <a:lnTo>
                  <a:pt x="2022368" y="1622446"/>
                </a:lnTo>
                <a:lnTo>
                  <a:pt x="2015980" y="1612971"/>
                </a:lnTo>
                <a:lnTo>
                  <a:pt x="2006505" y="1606582"/>
                </a:lnTo>
                <a:lnTo>
                  <a:pt x="1994904" y="1604240"/>
                </a:lnTo>
                <a:close/>
              </a:path>
              <a:path w="2709545" h="2717165">
                <a:moveTo>
                  <a:pt x="2068716" y="1754684"/>
                </a:moveTo>
                <a:lnTo>
                  <a:pt x="2057108" y="1757025"/>
                </a:lnTo>
                <a:lnTo>
                  <a:pt x="2047630" y="1763410"/>
                </a:lnTo>
                <a:lnTo>
                  <a:pt x="2041240" y="1772884"/>
                </a:lnTo>
                <a:lnTo>
                  <a:pt x="2038897" y="1784491"/>
                </a:lnTo>
                <a:lnTo>
                  <a:pt x="2041240" y="1796090"/>
                </a:lnTo>
                <a:lnTo>
                  <a:pt x="2047630" y="1805560"/>
                </a:lnTo>
                <a:lnTo>
                  <a:pt x="2057108" y="1811944"/>
                </a:lnTo>
                <a:lnTo>
                  <a:pt x="2068716" y="1814285"/>
                </a:lnTo>
                <a:lnTo>
                  <a:pt x="2080310" y="1811944"/>
                </a:lnTo>
                <a:lnTo>
                  <a:pt x="2089781" y="1805560"/>
                </a:lnTo>
                <a:lnTo>
                  <a:pt x="2096168" y="1796090"/>
                </a:lnTo>
                <a:lnTo>
                  <a:pt x="2098511" y="1784491"/>
                </a:lnTo>
                <a:lnTo>
                  <a:pt x="2096168" y="1772884"/>
                </a:lnTo>
                <a:lnTo>
                  <a:pt x="2089781" y="1763410"/>
                </a:lnTo>
                <a:lnTo>
                  <a:pt x="2080310" y="1757025"/>
                </a:lnTo>
                <a:lnTo>
                  <a:pt x="2068716" y="1754684"/>
                </a:lnTo>
                <a:close/>
              </a:path>
              <a:path w="2709545" h="2717165">
                <a:moveTo>
                  <a:pt x="2068716" y="1453795"/>
                </a:moveTo>
                <a:lnTo>
                  <a:pt x="2057108" y="1456140"/>
                </a:lnTo>
                <a:lnTo>
                  <a:pt x="2047630" y="1462533"/>
                </a:lnTo>
                <a:lnTo>
                  <a:pt x="2041240" y="1472012"/>
                </a:lnTo>
                <a:lnTo>
                  <a:pt x="2038897" y="1483615"/>
                </a:lnTo>
                <a:lnTo>
                  <a:pt x="2041240" y="1495214"/>
                </a:lnTo>
                <a:lnTo>
                  <a:pt x="2047630" y="1504684"/>
                </a:lnTo>
                <a:lnTo>
                  <a:pt x="2057108" y="1511069"/>
                </a:lnTo>
                <a:lnTo>
                  <a:pt x="2068716" y="1513409"/>
                </a:lnTo>
                <a:lnTo>
                  <a:pt x="2080310" y="1511069"/>
                </a:lnTo>
                <a:lnTo>
                  <a:pt x="2089781" y="1504684"/>
                </a:lnTo>
                <a:lnTo>
                  <a:pt x="2096168" y="1495214"/>
                </a:lnTo>
                <a:lnTo>
                  <a:pt x="2098511" y="1483615"/>
                </a:lnTo>
                <a:lnTo>
                  <a:pt x="2096168" y="1472012"/>
                </a:lnTo>
                <a:lnTo>
                  <a:pt x="2089781" y="1462533"/>
                </a:lnTo>
                <a:lnTo>
                  <a:pt x="2080310" y="1456140"/>
                </a:lnTo>
                <a:lnTo>
                  <a:pt x="2068716" y="1453795"/>
                </a:lnTo>
                <a:close/>
              </a:path>
              <a:path w="2709545" h="2717165">
                <a:moveTo>
                  <a:pt x="2068716" y="2356435"/>
                </a:moveTo>
                <a:lnTo>
                  <a:pt x="2057108" y="2358776"/>
                </a:lnTo>
                <a:lnTo>
                  <a:pt x="2047630" y="2365160"/>
                </a:lnTo>
                <a:lnTo>
                  <a:pt x="2041240" y="2374630"/>
                </a:lnTo>
                <a:lnTo>
                  <a:pt x="2038897" y="2386229"/>
                </a:lnTo>
                <a:lnTo>
                  <a:pt x="2041240" y="2397833"/>
                </a:lnTo>
                <a:lnTo>
                  <a:pt x="2047630" y="2407311"/>
                </a:lnTo>
                <a:lnTo>
                  <a:pt x="2057108" y="2413704"/>
                </a:lnTo>
                <a:lnTo>
                  <a:pt x="2068716" y="2416049"/>
                </a:lnTo>
                <a:lnTo>
                  <a:pt x="2080310" y="2413704"/>
                </a:lnTo>
                <a:lnTo>
                  <a:pt x="2089781" y="2407311"/>
                </a:lnTo>
                <a:lnTo>
                  <a:pt x="2096168" y="2397833"/>
                </a:lnTo>
                <a:lnTo>
                  <a:pt x="2098511" y="2386229"/>
                </a:lnTo>
                <a:lnTo>
                  <a:pt x="2096168" y="2374630"/>
                </a:lnTo>
                <a:lnTo>
                  <a:pt x="2089781" y="2365160"/>
                </a:lnTo>
                <a:lnTo>
                  <a:pt x="2080310" y="2358776"/>
                </a:lnTo>
                <a:lnTo>
                  <a:pt x="2068716" y="2356435"/>
                </a:lnTo>
                <a:close/>
              </a:path>
              <a:path w="2709545" h="2717165">
                <a:moveTo>
                  <a:pt x="2068716" y="2055560"/>
                </a:moveTo>
                <a:lnTo>
                  <a:pt x="2057108" y="2057900"/>
                </a:lnTo>
                <a:lnTo>
                  <a:pt x="2047630" y="2064284"/>
                </a:lnTo>
                <a:lnTo>
                  <a:pt x="2041240" y="2073755"/>
                </a:lnTo>
                <a:lnTo>
                  <a:pt x="2038897" y="2085354"/>
                </a:lnTo>
                <a:lnTo>
                  <a:pt x="2041240" y="2096960"/>
                </a:lnTo>
                <a:lnTo>
                  <a:pt x="2047630" y="2106434"/>
                </a:lnTo>
                <a:lnTo>
                  <a:pt x="2057108" y="2112820"/>
                </a:lnTo>
                <a:lnTo>
                  <a:pt x="2068716" y="2115161"/>
                </a:lnTo>
                <a:lnTo>
                  <a:pt x="2080310" y="2112820"/>
                </a:lnTo>
                <a:lnTo>
                  <a:pt x="2089781" y="2106434"/>
                </a:lnTo>
                <a:lnTo>
                  <a:pt x="2096168" y="2096960"/>
                </a:lnTo>
                <a:lnTo>
                  <a:pt x="2098511" y="2085354"/>
                </a:lnTo>
                <a:lnTo>
                  <a:pt x="2096168" y="2073755"/>
                </a:lnTo>
                <a:lnTo>
                  <a:pt x="2089781" y="2064284"/>
                </a:lnTo>
                <a:lnTo>
                  <a:pt x="2080310" y="2057900"/>
                </a:lnTo>
                <a:lnTo>
                  <a:pt x="2068716" y="2055560"/>
                </a:lnTo>
                <a:close/>
              </a:path>
              <a:path w="2709545" h="2717165">
                <a:moveTo>
                  <a:pt x="2145348" y="2506867"/>
                </a:moveTo>
                <a:lnTo>
                  <a:pt x="2133747" y="2509210"/>
                </a:lnTo>
                <a:lnTo>
                  <a:pt x="2124273" y="2515598"/>
                </a:lnTo>
                <a:lnTo>
                  <a:pt x="2117884" y="2525073"/>
                </a:lnTo>
                <a:lnTo>
                  <a:pt x="2117475" y="2527098"/>
                </a:lnTo>
                <a:lnTo>
                  <a:pt x="2143228" y="2510239"/>
                </a:lnTo>
                <a:lnTo>
                  <a:pt x="2147409" y="2507283"/>
                </a:lnTo>
                <a:lnTo>
                  <a:pt x="2145348" y="2506867"/>
                </a:lnTo>
                <a:close/>
              </a:path>
              <a:path w="2709545" h="2717165">
                <a:moveTo>
                  <a:pt x="2145348" y="2205991"/>
                </a:moveTo>
                <a:lnTo>
                  <a:pt x="2133747" y="2208334"/>
                </a:lnTo>
                <a:lnTo>
                  <a:pt x="2124273" y="2214722"/>
                </a:lnTo>
                <a:lnTo>
                  <a:pt x="2117884" y="2224197"/>
                </a:lnTo>
                <a:lnTo>
                  <a:pt x="2115541" y="2235798"/>
                </a:lnTo>
                <a:lnTo>
                  <a:pt x="2117884" y="2247399"/>
                </a:lnTo>
                <a:lnTo>
                  <a:pt x="2124273" y="2256874"/>
                </a:lnTo>
                <a:lnTo>
                  <a:pt x="2133747" y="2263262"/>
                </a:lnTo>
                <a:lnTo>
                  <a:pt x="2145348" y="2265605"/>
                </a:lnTo>
                <a:lnTo>
                  <a:pt x="2156949" y="2263262"/>
                </a:lnTo>
                <a:lnTo>
                  <a:pt x="2166424" y="2256874"/>
                </a:lnTo>
                <a:lnTo>
                  <a:pt x="2172812" y="2247399"/>
                </a:lnTo>
                <a:lnTo>
                  <a:pt x="2175155" y="2235798"/>
                </a:lnTo>
                <a:lnTo>
                  <a:pt x="2172812" y="2224197"/>
                </a:lnTo>
                <a:lnTo>
                  <a:pt x="2166424" y="2214722"/>
                </a:lnTo>
                <a:lnTo>
                  <a:pt x="2156949" y="2208334"/>
                </a:lnTo>
                <a:lnTo>
                  <a:pt x="2145348" y="2205991"/>
                </a:lnTo>
                <a:close/>
              </a:path>
              <a:path w="2709545" h="2717165">
                <a:moveTo>
                  <a:pt x="2145348" y="1905115"/>
                </a:moveTo>
                <a:lnTo>
                  <a:pt x="2133747" y="1907458"/>
                </a:lnTo>
                <a:lnTo>
                  <a:pt x="2124273" y="1913847"/>
                </a:lnTo>
                <a:lnTo>
                  <a:pt x="2117884" y="1923321"/>
                </a:lnTo>
                <a:lnTo>
                  <a:pt x="2115541" y="1934922"/>
                </a:lnTo>
                <a:lnTo>
                  <a:pt x="2117884" y="1946523"/>
                </a:lnTo>
                <a:lnTo>
                  <a:pt x="2124273" y="1955998"/>
                </a:lnTo>
                <a:lnTo>
                  <a:pt x="2133747" y="1962386"/>
                </a:lnTo>
                <a:lnTo>
                  <a:pt x="2145348" y="1964729"/>
                </a:lnTo>
                <a:lnTo>
                  <a:pt x="2156949" y="1962386"/>
                </a:lnTo>
                <a:lnTo>
                  <a:pt x="2166424" y="1955998"/>
                </a:lnTo>
                <a:lnTo>
                  <a:pt x="2172812" y="1946523"/>
                </a:lnTo>
                <a:lnTo>
                  <a:pt x="2175155" y="1934922"/>
                </a:lnTo>
                <a:lnTo>
                  <a:pt x="2172812" y="1923321"/>
                </a:lnTo>
                <a:lnTo>
                  <a:pt x="2166424" y="1913847"/>
                </a:lnTo>
                <a:lnTo>
                  <a:pt x="2156949" y="1907458"/>
                </a:lnTo>
                <a:lnTo>
                  <a:pt x="2145348" y="1905115"/>
                </a:lnTo>
                <a:close/>
              </a:path>
              <a:path w="2709545" h="2717165">
                <a:moveTo>
                  <a:pt x="2145348" y="1604240"/>
                </a:moveTo>
                <a:lnTo>
                  <a:pt x="2133747" y="1606582"/>
                </a:lnTo>
                <a:lnTo>
                  <a:pt x="2124273" y="1612971"/>
                </a:lnTo>
                <a:lnTo>
                  <a:pt x="2117884" y="1622446"/>
                </a:lnTo>
                <a:lnTo>
                  <a:pt x="2115541" y="1634047"/>
                </a:lnTo>
                <a:lnTo>
                  <a:pt x="2117884" y="1645648"/>
                </a:lnTo>
                <a:lnTo>
                  <a:pt x="2124273" y="1655122"/>
                </a:lnTo>
                <a:lnTo>
                  <a:pt x="2133747" y="1661511"/>
                </a:lnTo>
                <a:lnTo>
                  <a:pt x="2145348" y="1663853"/>
                </a:lnTo>
                <a:lnTo>
                  <a:pt x="2156949" y="1661511"/>
                </a:lnTo>
                <a:lnTo>
                  <a:pt x="2166424" y="1655122"/>
                </a:lnTo>
                <a:lnTo>
                  <a:pt x="2172812" y="1645648"/>
                </a:lnTo>
                <a:lnTo>
                  <a:pt x="2175155" y="1634047"/>
                </a:lnTo>
                <a:lnTo>
                  <a:pt x="2172812" y="1622446"/>
                </a:lnTo>
                <a:lnTo>
                  <a:pt x="2166424" y="1612971"/>
                </a:lnTo>
                <a:lnTo>
                  <a:pt x="2156949" y="1606582"/>
                </a:lnTo>
                <a:lnTo>
                  <a:pt x="2145348" y="1604240"/>
                </a:lnTo>
                <a:close/>
              </a:path>
              <a:path w="2709545" h="2717165">
                <a:moveTo>
                  <a:pt x="2219148" y="2356435"/>
                </a:moveTo>
                <a:lnTo>
                  <a:pt x="2207547" y="2358776"/>
                </a:lnTo>
                <a:lnTo>
                  <a:pt x="2198072" y="2365160"/>
                </a:lnTo>
                <a:lnTo>
                  <a:pt x="2191684" y="2374630"/>
                </a:lnTo>
                <a:lnTo>
                  <a:pt x="2189341" y="2386229"/>
                </a:lnTo>
                <a:lnTo>
                  <a:pt x="2191684" y="2397833"/>
                </a:lnTo>
                <a:lnTo>
                  <a:pt x="2198072" y="2407311"/>
                </a:lnTo>
                <a:lnTo>
                  <a:pt x="2207547" y="2413704"/>
                </a:lnTo>
                <a:lnTo>
                  <a:pt x="2219148" y="2416049"/>
                </a:lnTo>
                <a:lnTo>
                  <a:pt x="2230749" y="2413704"/>
                </a:lnTo>
                <a:lnTo>
                  <a:pt x="2240224" y="2407311"/>
                </a:lnTo>
                <a:lnTo>
                  <a:pt x="2246612" y="2397833"/>
                </a:lnTo>
                <a:lnTo>
                  <a:pt x="2248955" y="2386229"/>
                </a:lnTo>
                <a:lnTo>
                  <a:pt x="2246612" y="2374630"/>
                </a:lnTo>
                <a:lnTo>
                  <a:pt x="2240224" y="2365160"/>
                </a:lnTo>
                <a:lnTo>
                  <a:pt x="2230749" y="2358776"/>
                </a:lnTo>
                <a:lnTo>
                  <a:pt x="2219148" y="2356435"/>
                </a:lnTo>
                <a:close/>
              </a:path>
              <a:path w="2709545" h="2717165">
                <a:moveTo>
                  <a:pt x="2219148" y="2055560"/>
                </a:moveTo>
                <a:lnTo>
                  <a:pt x="2207547" y="2057900"/>
                </a:lnTo>
                <a:lnTo>
                  <a:pt x="2198072" y="2064284"/>
                </a:lnTo>
                <a:lnTo>
                  <a:pt x="2191684" y="2073755"/>
                </a:lnTo>
                <a:lnTo>
                  <a:pt x="2189341" y="2085354"/>
                </a:lnTo>
                <a:lnTo>
                  <a:pt x="2191684" y="2096960"/>
                </a:lnTo>
                <a:lnTo>
                  <a:pt x="2198072" y="2106434"/>
                </a:lnTo>
                <a:lnTo>
                  <a:pt x="2207547" y="2112820"/>
                </a:lnTo>
                <a:lnTo>
                  <a:pt x="2219148" y="2115161"/>
                </a:lnTo>
                <a:lnTo>
                  <a:pt x="2230749" y="2112820"/>
                </a:lnTo>
                <a:lnTo>
                  <a:pt x="2240224" y="2106434"/>
                </a:lnTo>
                <a:lnTo>
                  <a:pt x="2246612" y="2096960"/>
                </a:lnTo>
                <a:lnTo>
                  <a:pt x="2248955" y="2085354"/>
                </a:lnTo>
                <a:lnTo>
                  <a:pt x="2246612" y="2073755"/>
                </a:lnTo>
                <a:lnTo>
                  <a:pt x="2240224" y="2064284"/>
                </a:lnTo>
                <a:lnTo>
                  <a:pt x="2230749" y="2057900"/>
                </a:lnTo>
                <a:lnTo>
                  <a:pt x="2219148" y="2055560"/>
                </a:lnTo>
                <a:close/>
              </a:path>
              <a:path w="2709545" h="2717165">
                <a:moveTo>
                  <a:pt x="2219148" y="1754684"/>
                </a:moveTo>
                <a:lnTo>
                  <a:pt x="2207547" y="1757025"/>
                </a:lnTo>
                <a:lnTo>
                  <a:pt x="2198072" y="1763410"/>
                </a:lnTo>
                <a:lnTo>
                  <a:pt x="2191684" y="1772884"/>
                </a:lnTo>
                <a:lnTo>
                  <a:pt x="2189341" y="1784491"/>
                </a:lnTo>
                <a:lnTo>
                  <a:pt x="2191684" y="1796090"/>
                </a:lnTo>
                <a:lnTo>
                  <a:pt x="2198072" y="1805560"/>
                </a:lnTo>
                <a:lnTo>
                  <a:pt x="2207547" y="1811944"/>
                </a:lnTo>
                <a:lnTo>
                  <a:pt x="2219148" y="1814285"/>
                </a:lnTo>
                <a:lnTo>
                  <a:pt x="2230749" y="1811944"/>
                </a:lnTo>
                <a:lnTo>
                  <a:pt x="2240224" y="1805560"/>
                </a:lnTo>
                <a:lnTo>
                  <a:pt x="2246612" y="1796090"/>
                </a:lnTo>
                <a:lnTo>
                  <a:pt x="2248955" y="1784491"/>
                </a:lnTo>
                <a:lnTo>
                  <a:pt x="2246612" y="1772884"/>
                </a:lnTo>
                <a:lnTo>
                  <a:pt x="2240224" y="1763410"/>
                </a:lnTo>
                <a:lnTo>
                  <a:pt x="2230749" y="1757025"/>
                </a:lnTo>
                <a:lnTo>
                  <a:pt x="2219148" y="1754684"/>
                </a:lnTo>
                <a:close/>
              </a:path>
              <a:path w="2709545" h="2717165">
                <a:moveTo>
                  <a:pt x="2219148" y="1453795"/>
                </a:moveTo>
                <a:lnTo>
                  <a:pt x="2207547" y="1456140"/>
                </a:lnTo>
                <a:lnTo>
                  <a:pt x="2198072" y="1462533"/>
                </a:lnTo>
                <a:lnTo>
                  <a:pt x="2191684" y="1472012"/>
                </a:lnTo>
                <a:lnTo>
                  <a:pt x="2189341" y="1483615"/>
                </a:lnTo>
                <a:lnTo>
                  <a:pt x="2191684" y="1495214"/>
                </a:lnTo>
                <a:lnTo>
                  <a:pt x="2198072" y="1504684"/>
                </a:lnTo>
                <a:lnTo>
                  <a:pt x="2207547" y="1511069"/>
                </a:lnTo>
                <a:lnTo>
                  <a:pt x="2219148" y="1513409"/>
                </a:lnTo>
                <a:lnTo>
                  <a:pt x="2230749" y="1511069"/>
                </a:lnTo>
                <a:lnTo>
                  <a:pt x="2240224" y="1504684"/>
                </a:lnTo>
                <a:lnTo>
                  <a:pt x="2246612" y="1495214"/>
                </a:lnTo>
                <a:lnTo>
                  <a:pt x="2248955" y="1483615"/>
                </a:lnTo>
                <a:lnTo>
                  <a:pt x="2246612" y="1472012"/>
                </a:lnTo>
                <a:lnTo>
                  <a:pt x="2240224" y="1462533"/>
                </a:lnTo>
                <a:lnTo>
                  <a:pt x="2230749" y="1456140"/>
                </a:lnTo>
                <a:lnTo>
                  <a:pt x="2219148" y="1453795"/>
                </a:lnTo>
                <a:close/>
              </a:path>
              <a:path w="2709545" h="2717165">
                <a:moveTo>
                  <a:pt x="2304936" y="2205991"/>
                </a:moveTo>
                <a:lnTo>
                  <a:pt x="2293337" y="2208334"/>
                </a:lnTo>
                <a:lnTo>
                  <a:pt x="2283867" y="2214722"/>
                </a:lnTo>
                <a:lnTo>
                  <a:pt x="2277483" y="2224197"/>
                </a:lnTo>
                <a:lnTo>
                  <a:pt x="2275142" y="2235798"/>
                </a:lnTo>
                <a:lnTo>
                  <a:pt x="2277483" y="2247399"/>
                </a:lnTo>
                <a:lnTo>
                  <a:pt x="2283867" y="2256874"/>
                </a:lnTo>
                <a:lnTo>
                  <a:pt x="2293337" y="2263262"/>
                </a:lnTo>
                <a:lnTo>
                  <a:pt x="2304936" y="2265605"/>
                </a:lnTo>
                <a:lnTo>
                  <a:pt x="2316543" y="2263262"/>
                </a:lnTo>
                <a:lnTo>
                  <a:pt x="2326017" y="2256874"/>
                </a:lnTo>
                <a:lnTo>
                  <a:pt x="2332402" y="2247399"/>
                </a:lnTo>
                <a:lnTo>
                  <a:pt x="2334743" y="2235798"/>
                </a:lnTo>
                <a:lnTo>
                  <a:pt x="2332402" y="2224197"/>
                </a:lnTo>
                <a:lnTo>
                  <a:pt x="2326017" y="2214722"/>
                </a:lnTo>
                <a:lnTo>
                  <a:pt x="2316543" y="2208334"/>
                </a:lnTo>
                <a:lnTo>
                  <a:pt x="2304936" y="2205991"/>
                </a:lnTo>
                <a:close/>
              </a:path>
              <a:path w="2709545" h="2717165">
                <a:moveTo>
                  <a:pt x="2304936" y="1905115"/>
                </a:moveTo>
                <a:lnTo>
                  <a:pt x="2293337" y="1907458"/>
                </a:lnTo>
                <a:lnTo>
                  <a:pt x="2283867" y="1913847"/>
                </a:lnTo>
                <a:lnTo>
                  <a:pt x="2277483" y="1923321"/>
                </a:lnTo>
                <a:lnTo>
                  <a:pt x="2275142" y="1934922"/>
                </a:lnTo>
                <a:lnTo>
                  <a:pt x="2277483" y="1946523"/>
                </a:lnTo>
                <a:lnTo>
                  <a:pt x="2283867" y="1955998"/>
                </a:lnTo>
                <a:lnTo>
                  <a:pt x="2293337" y="1962386"/>
                </a:lnTo>
                <a:lnTo>
                  <a:pt x="2304936" y="1964729"/>
                </a:lnTo>
                <a:lnTo>
                  <a:pt x="2316543" y="1962386"/>
                </a:lnTo>
                <a:lnTo>
                  <a:pt x="2326017" y="1955998"/>
                </a:lnTo>
                <a:lnTo>
                  <a:pt x="2332402" y="1946523"/>
                </a:lnTo>
                <a:lnTo>
                  <a:pt x="2334743" y="1934922"/>
                </a:lnTo>
                <a:lnTo>
                  <a:pt x="2332402" y="1923321"/>
                </a:lnTo>
                <a:lnTo>
                  <a:pt x="2326017" y="1913847"/>
                </a:lnTo>
                <a:lnTo>
                  <a:pt x="2316543" y="1907458"/>
                </a:lnTo>
                <a:lnTo>
                  <a:pt x="2304936" y="1905115"/>
                </a:lnTo>
                <a:close/>
              </a:path>
              <a:path w="2709545" h="2717165">
                <a:moveTo>
                  <a:pt x="2304936" y="1604240"/>
                </a:moveTo>
                <a:lnTo>
                  <a:pt x="2293337" y="1606582"/>
                </a:lnTo>
                <a:lnTo>
                  <a:pt x="2283867" y="1612971"/>
                </a:lnTo>
                <a:lnTo>
                  <a:pt x="2277483" y="1622446"/>
                </a:lnTo>
                <a:lnTo>
                  <a:pt x="2275142" y="1634047"/>
                </a:lnTo>
                <a:lnTo>
                  <a:pt x="2277483" y="1645648"/>
                </a:lnTo>
                <a:lnTo>
                  <a:pt x="2283867" y="1655122"/>
                </a:lnTo>
                <a:lnTo>
                  <a:pt x="2293337" y="1661511"/>
                </a:lnTo>
                <a:lnTo>
                  <a:pt x="2304936" y="1663853"/>
                </a:lnTo>
                <a:lnTo>
                  <a:pt x="2316543" y="1661511"/>
                </a:lnTo>
                <a:lnTo>
                  <a:pt x="2326017" y="1655122"/>
                </a:lnTo>
                <a:lnTo>
                  <a:pt x="2332402" y="1645648"/>
                </a:lnTo>
                <a:lnTo>
                  <a:pt x="2334743" y="1634047"/>
                </a:lnTo>
                <a:lnTo>
                  <a:pt x="2332402" y="1622446"/>
                </a:lnTo>
                <a:lnTo>
                  <a:pt x="2326017" y="1612971"/>
                </a:lnTo>
                <a:lnTo>
                  <a:pt x="2316543" y="1606582"/>
                </a:lnTo>
                <a:lnTo>
                  <a:pt x="2304936" y="1604240"/>
                </a:lnTo>
                <a:close/>
              </a:path>
              <a:path w="2709545" h="2717165">
                <a:moveTo>
                  <a:pt x="2378736" y="2055560"/>
                </a:moveTo>
                <a:lnTo>
                  <a:pt x="2367137" y="2057900"/>
                </a:lnTo>
                <a:lnTo>
                  <a:pt x="2357667" y="2064284"/>
                </a:lnTo>
                <a:lnTo>
                  <a:pt x="2351283" y="2073755"/>
                </a:lnTo>
                <a:lnTo>
                  <a:pt x="2348942" y="2085354"/>
                </a:lnTo>
                <a:lnTo>
                  <a:pt x="2351283" y="2096960"/>
                </a:lnTo>
                <a:lnTo>
                  <a:pt x="2357667" y="2106434"/>
                </a:lnTo>
                <a:lnTo>
                  <a:pt x="2367137" y="2112820"/>
                </a:lnTo>
                <a:lnTo>
                  <a:pt x="2378736" y="2115161"/>
                </a:lnTo>
                <a:lnTo>
                  <a:pt x="2390342" y="2112820"/>
                </a:lnTo>
                <a:lnTo>
                  <a:pt x="2399816" y="2106434"/>
                </a:lnTo>
                <a:lnTo>
                  <a:pt x="2406202" y="2096960"/>
                </a:lnTo>
                <a:lnTo>
                  <a:pt x="2408543" y="2085354"/>
                </a:lnTo>
                <a:lnTo>
                  <a:pt x="2406202" y="2073755"/>
                </a:lnTo>
                <a:lnTo>
                  <a:pt x="2399816" y="2064284"/>
                </a:lnTo>
                <a:lnTo>
                  <a:pt x="2390342" y="2057900"/>
                </a:lnTo>
                <a:lnTo>
                  <a:pt x="2378736" y="2055560"/>
                </a:lnTo>
                <a:close/>
              </a:path>
              <a:path w="2709545" h="2717165">
                <a:moveTo>
                  <a:pt x="2378736" y="1754684"/>
                </a:moveTo>
                <a:lnTo>
                  <a:pt x="2367137" y="1757025"/>
                </a:lnTo>
                <a:lnTo>
                  <a:pt x="2357667" y="1763410"/>
                </a:lnTo>
                <a:lnTo>
                  <a:pt x="2351283" y="1772884"/>
                </a:lnTo>
                <a:lnTo>
                  <a:pt x="2348942" y="1784491"/>
                </a:lnTo>
                <a:lnTo>
                  <a:pt x="2351283" y="1796090"/>
                </a:lnTo>
                <a:lnTo>
                  <a:pt x="2357667" y="1805560"/>
                </a:lnTo>
                <a:lnTo>
                  <a:pt x="2367137" y="1811944"/>
                </a:lnTo>
                <a:lnTo>
                  <a:pt x="2378736" y="1814285"/>
                </a:lnTo>
                <a:lnTo>
                  <a:pt x="2390342" y="1811944"/>
                </a:lnTo>
                <a:lnTo>
                  <a:pt x="2399816" y="1805560"/>
                </a:lnTo>
                <a:lnTo>
                  <a:pt x="2406202" y="1796090"/>
                </a:lnTo>
                <a:lnTo>
                  <a:pt x="2408543" y="1784491"/>
                </a:lnTo>
                <a:lnTo>
                  <a:pt x="2406202" y="1772884"/>
                </a:lnTo>
                <a:lnTo>
                  <a:pt x="2399816" y="1763410"/>
                </a:lnTo>
                <a:lnTo>
                  <a:pt x="2390342" y="1757025"/>
                </a:lnTo>
                <a:lnTo>
                  <a:pt x="2378736" y="1754684"/>
                </a:lnTo>
                <a:close/>
              </a:path>
              <a:path w="2709545" h="2717165">
                <a:moveTo>
                  <a:pt x="2378736" y="1453795"/>
                </a:moveTo>
                <a:lnTo>
                  <a:pt x="2367137" y="1456140"/>
                </a:lnTo>
                <a:lnTo>
                  <a:pt x="2357667" y="1462533"/>
                </a:lnTo>
                <a:lnTo>
                  <a:pt x="2351283" y="1472012"/>
                </a:lnTo>
                <a:lnTo>
                  <a:pt x="2348942" y="1483615"/>
                </a:lnTo>
                <a:lnTo>
                  <a:pt x="2351283" y="1495214"/>
                </a:lnTo>
                <a:lnTo>
                  <a:pt x="2357667" y="1504684"/>
                </a:lnTo>
                <a:lnTo>
                  <a:pt x="2367137" y="1511069"/>
                </a:lnTo>
                <a:lnTo>
                  <a:pt x="2378736" y="1513409"/>
                </a:lnTo>
                <a:lnTo>
                  <a:pt x="2390342" y="1511069"/>
                </a:lnTo>
                <a:lnTo>
                  <a:pt x="2399816" y="1504684"/>
                </a:lnTo>
                <a:lnTo>
                  <a:pt x="2406202" y="1495214"/>
                </a:lnTo>
                <a:lnTo>
                  <a:pt x="2408543" y="1483615"/>
                </a:lnTo>
                <a:lnTo>
                  <a:pt x="2406202" y="1472012"/>
                </a:lnTo>
                <a:lnTo>
                  <a:pt x="2399816" y="1462533"/>
                </a:lnTo>
                <a:lnTo>
                  <a:pt x="2390342" y="1456140"/>
                </a:lnTo>
                <a:lnTo>
                  <a:pt x="2378736" y="1453795"/>
                </a:lnTo>
                <a:close/>
              </a:path>
              <a:path w="2709545" h="2717165">
                <a:moveTo>
                  <a:pt x="2455381" y="2205991"/>
                </a:moveTo>
                <a:lnTo>
                  <a:pt x="2443782" y="2208334"/>
                </a:lnTo>
                <a:lnTo>
                  <a:pt x="2434311" y="2214722"/>
                </a:lnTo>
                <a:lnTo>
                  <a:pt x="2427927" y="2224197"/>
                </a:lnTo>
                <a:lnTo>
                  <a:pt x="2425586" y="2235798"/>
                </a:lnTo>
                <a:lnTo>
                  <a:pt x="2427927" y="2247399"/>
                </a:lnTo>
                <a:lnTo>
                  <a:pt x="2429464" y="2249680"/>
                </a:lnTo>
                <a:lnTo>
                  <a:pt x="2433001" y="2245531"/>
                </a:lnTo>
                <a:lnTo>
                  <a:pt x="2463106" y="2207551"/>
                </a:lnTo>
                <a:lnTo>
                  <a:pt x="2455381" y="2205991"/>
                </a:lnTo>
                <a:close/>
              </a:path>
              <a:path w="2709545" h="2717165">
                <a:moveTo>
                  <a:pt x="2455381" y="1905115"/>
                </a:moveTo>
                <a:lnTo>
                  <a:pt x="2443782" y="1907458"/>
                </a:lnTo>
                <a:lnTo>
                  <a:pt x="2434311" y="1913847"/>
                </a:lnTo>
                <a:lnTo>
                  <a:pt x="2427927" y="1923321"/>
                </a:lnTo>
                <a:lnTo>
                  <a:pt x="2425586" y="1934922"/>
                </a:lnTo>
                <a:lnTo>
                  <a:pt x="2427927" y="1946523"/>
                </a:lnTo>
                <a:lnTo>
                  <a:pt x="2434311" y="1955998"/>
                </a:lnTo>
                <a:lnTo>
                  <a:pt x="2443782" y="1962386"/>
                </a:lnTo>
                <a:lnTo>
                  <a:pt x="2455381" y="1964729"/>
                </a:lnTo>
                <a:lnTo>
                  <a:pt x="2466987" y="1962386"/>
                </a:lnTo>
                <a:lnTo>
                  <a:pt x="2476461" y="1955998"/>
                </a:lnTo>
                <a:lnTo>
                  <a:pt x="2482847" y="1946523"/>
                </a:lnTo>
                <a:lnTo>
                  <a:pt x="2485187" y="1934922"/>
                </a:lnTo>
                <a:lnTo>
                  <a:pt x="2482847" y="1923321"/>
                </a:lnTo>
                <a:lnTo>
                  <a:pt x="2476461" y="1913847"/>
                </a:lnTo>
                <a:lnTo>
                  <a:pt x="2466987" y="1907458"/>
                </a:lnTo>
                <a:lnTo>
                  <a:pt x="2455381" y="1905115"/>
                </a:lnTo>
                <a:close/>
              </a:path>
              <a:path w="2709545" h="2717165">
                <a:moveTo>
                  <a:pt x="2455381" y="1604240"/>
                </a:moveTo>
                <a:lnTo>
                  <a:pt x="2443782" y="1606582"/>
                </a:lnTo>
                <a:lnTo>
                  <a:pt x="2434311" y="1612971"/>
                </a:lnTo>
                <a:lnTo>
                  <a:pt x="2427927" y="1622446"/>
                </a:lnTo>
                <a:lnTo>
                  <a:pt x="2425586" y="1634047"/>
                </a:lnTo>
                <a:lnTo>
                  <a:pt x="2427927" y="1645648"/>
                </a:lnTo>
                <a:lnTo>
                  <a:pt x="2434311" y="1655122"/>
                </a:lnTo>
                <a:lnTo>
                  <a:pt x="2443782" y="1661511"/>
                </a:lnTo>
                <a:lnTo>
                  <a:pt x="2455381" y="1663853"/>
                </a:lnTo>
                <a:lnTo>
                  <a:pt x="2466987" y="1661511"/>
                </a:lnTo>
                <a:lnTo>
                  <a:pt x="2476461" y="1655122"/>
                </a:lnTo>
                <a:lnTo>
                  <a:pt x="2482847" y="1645648"/>
                </a:lnTo>
                <a:lnTo>
                  <a:pt x="2485187" y="1634047"/>
                </a:lnTo>
                <a:lnTo>
                  <a:pt x="2482847" y="1622446"/>
                </a:lnTo>
                <a:lnTo>
                  <a:pt x="2476461" y="1612971"/>
                </a:lnTo>
                <a:lnTo>
                  <a:pt x="2466987" y="1606582"/>
                </a:lnTo>
                <a:lnTo>
                  <a:pt x="2455381" y="1604240"/>
                </a:lnTo>
                <a:close/>
              </a:path>
              <a:path w="2709545" h="2717165">
                <a:moveTo>
                  <a:pt x="2529193" y="2055560"/>
                </a:moveTo>
                <a:lnTo>
                  <a:pt x="2517587" y="2057900"/>
                </a:lnTo>
                <a:lnTo>
                  <a:pt x="2508113" y="2064284"/>
                </a:lnTo>
                <a:lnTo>
                  <a:pt x="2501727" y="2073755"/>
                </a:lnTo>
                <a:lnTo>
                  <a:pt x="2499386" y="2085354"/>
                </a:lnTo>
                <a:lnTo>
                  <a:pt x="2501727" y="2096960"/>
                </a:lnTo>
                <a:lnTo>
                  <a:pt x="2508113" y="2106434"/>
                </a:lnTo>
                <a:lnTo>
                  <a:pt x="2517587" y="2112820"/>
                </a:lnTo>
                <a:lnTo>
                  <a:pt x="2527925" y="2114905"/>
                </a:lnTo>
                <a:lnTo>
                  <a:pt x="2546992" y="2084684"/>
                </a:lnTo>
                <a:lnTo>
                  <a:pt x="2554875" y="2071132"/>
                </a:lnTo>
                <a:lnTo>
                  <a:pt x="2550258" y="2064284"/>
                </a:lnTo>
                <a:lnTo>
                  <a:pt x="2540787" y="2057900"/>
                </a:lnTo>
                <a:lnTo>
                  <a:pt x="2529193" y="2055560"/>
                </a:lnTo>
                <a:close/>
              </a:path>
              <a:path w="2709545" h="2717165">
                <a:moveTo>
                  <a:pt x="2529193" y="1754684"/>
                </a:moveTo>
                <a:lnTo>
                  <a:pt x="2517587" y="1757025"/>
                </a:lnTo>
                <a:lnTo>
                  <a:pt x="2508113" y="1763410"/>
                </a:lnTo>
                <a:lnTo>
                  <a:pt x="2501727" y="1772884"/>
                </a:lnTo>
                <a:lnTo>
                  <a:pt x="2499386" y="1784491"/>
                </a:lnTo>
                <a:lnTo>
                  <a:pt x="2501727" y="1796090"/>
                </a:lnTo>
                <a:lnTo>
                  <a:pt x="2508113" y="1805560"/>
                </a:lnTo>
                <a:lnTo>
                  <a:pt x="2517587" y="1811944"/>
                </a:lnTo>
                <a:lnTo>
                  <a:pt x="2529193" y="1814285"/>
                </a:lnTo>
                <a:lnTo>
                  <a:pt x="2540787" y="1811944"/>
                </a:lnTo>
                <a:lnTo>
                  <a:pt x="2550258" y="1805560"/>
                </a:lnTo>
                <a:lnTo>
                  <a:pt x="2556645" y="1796090"/>
                </a:lnTo>
                <a:lnTo>
                  <a:pt x="2558987" y="1784491"/>
                </a:lnTo>
                <a:lnTo>
                  <a:pt x="2556645" y="1772884"/>
                </a:lnTo>
                <a:lnTo>
                  <a:pt x="2550258" y="1763410"/>
                </a:lnTo>
                <a:lnTo>
                  <a:pt x="2540787" y="1757025"/>
                </a:lnTo>
                <a:lnTo>
                  <a:pt x="2529193" y="1754684"/>
                </a:lnTo>
                <a:close/>
              </a:path>
              <a:path w="2709545" h="2717165">
                <a:moveTo>
                  <a:pt x="2529193" y="1453795"/>
                </a:moveTo>
                <a:lnTo>
                  <a:pt x="2517587" y="1456140"/>
                </a:lnTo>
                <a:lnTo>
                  <a:pt x="2508113" y="1462533"/>
                </a:lnTo>
                <a:lnTo>
                  <a:pt x="2501727" y="1472012"/>
                </a:lnTo>
                <a:lnTo>
                  <a:pt x="2499386" y="1483615"/>
                </a:lnTo>
                <a:lnTo>
                  <a:pt x="2501727" y="1495214"/>
                </a:lnTo>
                <a:lnTo>
                  <a:pt x="2508113" y="1504684"/>
                </a:lnTo>
                <a:lnTo>
                  <a:pt x="2517587" y="1511069"/>
                </a:lnTo>
                <a:lnTo>
                  <a:pt x="2529193" y="1513409"/>
                </a:lnTo>
                <a:lnTo>
                  <a:pt x="2540787" y="1511069"/>
                </a:lnTo>
                <a:lnTo>
                  <a:pt x="2550258" y="1504684"/>
                </a:lnTo>
                <a:lnTo>
                  <a:pt x="2556645" y="1495214"/>
                </a:lnTo>
                <a:lnTo>
                  <a:pt x="2558987" y="1483615"/>
                </a:lnTo>
                <a:lnTo>
                  <a:pt x="2556645" y="1472012"/>
                </a:lnTo>
                <a:lnTo>
                  <a:pt x="2550258" y="1462533"/>
                </a:lnTo>
                <a:lnTo>
                  <a:pt x="2540787" y="1456140"/>
                </a:lnTo>
                <a:lnTo>
                  <a:pt x="2529193" y="1453795"/>
                </a:lnTo>
                <a:close/>
              </a:path>
              <a:path w="2709545" h="2717165">
                <a:moveTo>
                  <a:pt x="2605825" y="1905115"/>
                </a:moveTo>
                <a:lnTo>
                  <a:pt x="2594224" y="1907458"/>
                </a:lnTo>
                <a:lnTo>
                  <a:pt x="2584749" y="1913847"/>
                </a:lnTo>
                <a:lnTo>
                  <a:pt x="2578361" y="1923321"/>
                </a:lnTo>
                <a:lnTo>
                  <a:pt x="2576018" y="1934922"/>
                </a:lnTo>
                <a:lnTo>
                  <a:pt x="2578361" y="1946523"/>
                </a:lnTo>
                <a:lnTo>
                  <a:pt x="2584749" y="1955998"/>
                </a:lnTo>
                <a:lnTo>
                  <a:pt x="2594224" y="1962386"/>
                </a:lnTo>
                <a:lnTo>
                  <a:pt x="2605825" y="1964729"/>
                </a:lnTo>
                <a:lnTo>
                  <a:pt x="2612215" y="1963439"/>
                </a:lnTo>
                <a:lnTo>
                  <a:pt x="2617088" y="1953466"/>
                </a:lnTo>
                <a:lnTo>
                  <a:pt x="2631595" y="1920809"/>
                </a:lnTo>
                <a:lnTo>
                  <a:pt x="2626900" y="1913847"/>
                </a:lnTo>
                <a:lnTo>
                  <a:pt x="2617426" y="1907458"/>
                </a:lnTo>
                <a:lnTo>
                  <a:pt x="2605825" y="1905115"/>
                </a:lnTo>
                <a:close/>
              </a:path>
              <a:path w="2709545" h="2717165">
                <a:moveTo>
                  <a:pt x="2605825" y="1604240"/>
                </a:moveTo>
                <a:lnTo>
                  <a:pt x="2594224" y="1606582"/>
                </a:lnTo>
                <a:lnTo>
                  <a:pt x="2584749" y="1612971"/>
                </a:lnTo>
                <a:lnTo>
                  <a:pt x="2578361" y="1622446"/>
                </a:lnTo>
                <a:lnTo>
                  <a:pt x="2576018" y="1634047"/>
                </a:lnTo>
                <a:lnTo>
                  <a:pt x="2578361" y="1645648"/>
                </a:lnTo>
                <a:lnTo>
                  <a:pt x="2584749" y="1655122"/>
                </a:lnTo>
                <a:lnTo>
                  <a:pt x="2594224" y="1661511"/>
                </a:lnTo>
                <a:lnTo>
                  <a:pt x="2605825" y="1663853"/>
                </a:lnTo>
                <a:lnTo>
                  <a:pt x="2617426" y="1661511"/>
                </a:lnTo>
                <a:lnTo>
                  <a:pt x="2626900" y="1655122"/>
                </a:lnTo>
                <a:lnTo>
                  <a:pt x="2633289" y="1645648"/>
                </a:lnTo>
                <a:lnTo>
                  <a:pt x="2635632" y="1634047"/>
                </a:lnTo>
                <a:lnTo>
                  <a:pt x="2633289" y="1622446"/>
                </a:lnTo>
                <a:lnTo>
                  <a:pt x="2626900" y="1612971"/>
                </a:lnTo>
                <a:lnTo>
                  <a:pt x="2617426" y="1606582"/>
                </a:lnTo>
                <a:lnTo>
                  <a:pt x="2605825" y="1604240"/>
                </a:lnTo>
                <a:close/>
              </a:path>
              <a:path w="2709545" h="2717165">
                <a:moveTo>
                  <a:pt x="2679624" y="1754684"/>
                </a:moveTo>
                <a:lnTo>
                  <a:pt x="2668021" y="1757025"/>
                </a:lnTo>
                <a:lnTo>
                  <a:pt x="2658542" y="1763410"/>
                </a:lnTo>
                <a:lnTo>
                  <a:pt x="2652150" y="1772884"/>
                </a:lnTo>
                <a:lnTo>
                  <a:pt x="2649805" y="1784491"/>
                </a:lnTo>
                <a:lnTo>
                  <a:pt x="2652150" y="1796090"/>
                </a:lnTo>
                <a:lnTo>
                  <a:pt x="2658542" y="1805560"/>
                </a:lnTo>
                <a:lnTo>
                  <a:pt x="2668021" y="1811944"/>
                </a:lnTo>
                <a:lnTo>
                  <a:pt x="2673305" y="1813010"/>
                </a:lnTo>
                <a:lnTo>
                  <a:pt x="2688178" y="1766238"/>
                </a:lnTo>
                <a:lnTo>
                  <a:pt x="2690762" y="1756931"/>
                </a:lnTo>
                <a:lnTo>
                  <a:pt x="2679624" y="1754684"/>
                </a:lnTo>
                <a:close/>
              </a:path>
              <a:path w="2709545" h="2717165">
                <a:moveTo>
                  <a:pt x="2679624" y="1453795"/>
                </a:moveTo>
                <a:lnTo>
                  <a:pt x="2668021" y="1456140"/>
                </a:lnTo>
                <a:lnTo>
                  <a:pt x="2658542" y="1462533"/>
                </a:lnTo>
                <a:lnTo>
                  <a:pt x="2652150" y="1472012"/>
                </a:lnTo>
                <a:lnTo>
                  <a:pt x="2649805" y="1483615"/>
                </a:lnTo>
                <a:lnTo>
                  <a:pt x="2652150" y="1495214"/>
                </a:lnTo>
                <a:lnTo>
                  <a:pt x="2658542" y="1504684"/>
                </a:lnTo>
                <a:lnTo>
                  <a:pt x="2668021" y="1511069"/>
                </a:lnTo>
                <a:lnTo>
                  <a:pt x="2679624" y="1513409"/>
                </a:lnTo>
                <a:lnTo>
                  <a:pt x="2691226" y="1511069"/>
                </a:lnTo>
                <a:lnTo>
                  <a:pt x="2700700" y="1504684"/>
                </a:lnTo>
                <a:lnTo>
                  <a:pt x="2707089" y="1495214"/>
                </a:lnTo>
                <a:lnTo>
                  <a:pt x="2709431" y="1483615"/>
                </a:lnTo>
                <a:lnTo>
                  <a:pt x="2707089" y="1472012"/>
                </a:lnTo>
                <a:lnTo>
                  <a:pt x="2700700" y="1462533"/>
                </a:lnTo>
                <a:lnTo>
                  <a:pt x="2691226" y="1456140"/>
                </a:lnTo>
                <a:lnTo>
                  <a:pt x="2679624" y="1453795"/>
                </a:lnTo>
                <a:close/>
              </a:path>
              <a:path w="2709545" h="2717165">
                <a:moveTo>
                  <a:pt x="0" y="1462074"/>
                </a:moveTo>
                <a:lnTo>
                  <a:pt x="385" y="1469520"/>
                </a:lnTo>
                <a:lnTo>
                  <a:pt x="3110" y="1501083"/>
                </a:lnTo>
                <a:lnTo>
                  <a:pt x="7069" y="1495214"/>
                </a:lnTo>
                <a:lnTo>
                  <a:pt x="9411" y="1483615"/>
                </a:lnTo>
                <a:lnTo>
                  <a:pt x="7069" y="1472012"/>
                </a:lnTo>
                <a:lnTo>
                  <a:pt x="680" y="1462533"/>
                </a:lnTo>
                <a:lnTo>
                  <a:pt x="0" y="1462074"/>
                </a:lnTo>
                <a:close/>
              </a:path>
              <a:path w="2709545" h="2717165">
                <a:moveTo>
                  <a:pt x="56249" y="1604240"/>
                </a:moveTo>
                <a:lnTo>
                  <a:pt x="44650" y="1606582"/>
                </a:lnTo>
                <a:lnTo>
                  <a:pt x="35180" y="1612971"/>
                </a:lnTo>
                <a:lnTo>
                  <a:pt x="28796" y="1622446"/>
                </a:lnTo>
                <a:lnTo>
                  <a:pt x="26455" y="1634047"/>
                </a:lnTo>
                <a:lnTo>
                  <a:pt x="28796" y="1645648"/>
                </a:lnTo>
                <a:lnTo>
                  <a:pt x="35180" y="1655122"/>
                </a:lnTo>
                <a:lnTo>
                  <a:pt x="44650" y="1661511"/>
                </a:lnTo>
                <a:lnTo>
                  <a:pt x="56249" y="1663853"/>
                </a:lnTo>
                <a:lnTo>
                  <a:pt x="67848" y="1661511"/>
                </a:lnTo>
                <a:lnTo>
                  <a:pt x="77318" y="1655122"/>
                </a:lnTo>
                <a:lnTo>
                  <a:pt x="83702" y="1645648"/>
                </a:lnTo>
                <a:lnTo>
                  <a:pt x="86043" y="1634047"/>
                </a:lnTo>
                <a:lnTo>
                  <a:pt x="83702" y="1622446"/>
                </a:lnTo>
                <a:lnTo>
                  <a:pt x="77318" y="1612971"/>
                </a:lnTo>
                <a:lnTo>
                  <a:pt x="67848" y="1606582"/>
                </a:lnTo>
                <a:lnTo>
                  <a:pt x="56249" y="1604240"/>
                </a:lnTo>
                <a:close/>
              </a:path>
              <a:path w="2709545" h="2717165">
                <a:moveTo>
                  <a:pt x="130049" y="1754684"/>
                </a:moveTo>
                <a:lnTo>
                  <a:pt x="118450" y="1757025"/>
                </a:lnTo>
                <a:lnTo>
                  <a:pt x="108979" y="1763410"/>
                </a:lnTo>
                <a:lnTo>
                  <a:pt x="102595" y="1772884"/>
                </a:lnTo>
                <a:lnTo>
                  <a:pt x="100254" y="1784491"/>
                </a:lnTo>
                <a:lnTo>
                  <a:pt x="102595" y="1796090"/>
                </a:lnTo>
                <a:lnTo>
                  <a:pt x="108979" y="1805560"/>
                </a:lnTo>
                <a:lnTo>
                  <a:pt x="118450" y="1811944"/>
                </a:lnTo>
                <a:lnTo>
                  <a:pt x="130049" y="1814285"/>
                </a:lnTo>
                <a:lnTo>
                  <a:pt x="141653" y="1811944"/>
                </a:lnTo>
                <a:lnTo>
                  <a:pt x="151123" y="1805560"/>
                </a:lnTo>
                <a:lnTo>
                  <a:pt x="157504" y="1796090"/>
                </a:lnTo>
                <a:lnTo>
                  <a:pt x="159843" y="1784491"/>
                </a:lnTo>
                <a:lnTo>
                  <a:pt x="157504" y="1772884"/>
                </a:lnTo>
                <a:lnTo>
                  <a:pt x="151123" y="1763410"/>
                </a:lnTo>
                <a:lnTo>
                  <a:pt x="141653" y="1757025"/>
                </a:lnTo>
                <a:lnTo>
                  <a:pt x="130049" y="1754684"/>
                </a:lnTo>
                <a:close/>
              </a:path>
              <a:path w="2709545" h="2717165">
                <a:moveTo>
                  <a:pt x="130049" y="1453795"/>
                </a:moveTo>
                <a:lnTo>
                  <a:pt x="118450" y="1456140"/>
                </a:lnTo>
                <a:lnTo>
                  <a:pt x="108979" y="1462533"/>
                </a:lnTo>
                <a:lnTo>
                  <a:pt x="102595" y="1472012"/>
                </a:lnTo>
                <a:lnTo>
                  <a:pt x="100254" y="1483615"/>
                </a:lnTo>
                <a:lnTo>
                  <a:pt x="102595" y="1495214"/>
                </a:lnTo>
                <a:lnTo>
                  <a:pt x="108979" y="1504684"/>
                </a:lnTo>
                <a:lnTo>
                  <a:pt x="118450" y="1511069"/>
                </a:lnTo>
                <a:lnTo>
                  <a:pt x="130049" y="1513409"/>
                </a:lnTo>
                <a:lnTo>
                  <a:pt x="141653" y="1511069"/>
                </a:lnTo>
                <a:lnTo>
                  <a:pt x="151123" y="1504684"/>
                </a:lnTo>
                <a:lnTo>
                  <a:pt x="157504" y="1495214"/>
                </a:lnTo>
                <a:lnTo>
                  <a:pt x="159843" y="1483615"/>
                </a:lnTo>
                <a:lnTo>
                  <a:pt x="157504" y="1472012"/>
                </a:lnTo>
                <a:lnTo>
                  <a:pt x="151123" y="1462533"/>
                </a:lnTo>
                <a:lnTo>
                  <a:pt x="141653" y="1456140"/>
                </a:lnTo>
                <a:lnTo>
                  <a:pt x="130049" y="1453795"/>
                </a:lnTo>
                <a:close/>
              </a:path>
              <a:path w="2709545" h="2717165">
                <a:moveTo>
                  <a:pt x="206693" y="1905115"/>
                </a:moveTo>
                <a:lnTo>
                  <a:pt x="195092" y="1907458"/>
                </a:lnTo>
                <a:lnTo>
                  <a:pt x="185618" y="1913847"/>
                </a:lnTo>
                <a:lnTo>
                  <a:pt x="179229" y="1923321"/>
                </a:lnTo>
                <a:lnTo>
                  <a:pt x="176886" y="1934922"/>
                </a:lnTo>
                <a:lnTo>
                  <a:pt x="179229" y="1946523"/>
                </a:lnTo>
                <a:lnTo>
                  <a:pt x="185618" y="1955998"/>
                </a:lnTo>
                <a:lnTo>
                  <a:pt x="195092" y="1962386"/>
                </a:lnTo>
                <a:lnTo>
                  <a:pt x="206693" y="1964729"/>
                </a:lnTo>
                <a:lnTo>
                  <a:pt x="218287" y="1962386"/>
                </a:lnTo>
                <a:lnTo>
                  <a:pt x="227758" y="1955998"/>
                </a:lnTo>
                <a:lnTo>
                  <a:pt x="234145" y="1946523"/>
                </a:lnTo>
                <a:lnTo>
                  <a:pt x="236487" y="1934922"/>
                </a:lnTo>
                <a:lnTo>
                  <a:pt x="234145" y="1923321"/>
                </a:lnTo>
                <a:lnTo>
                  <a:pt x="227758" y="1913847"/>
                </a:lnTo>
                <a:lnTo>
                  <a:pt x="218287" y="1907458"/>
                </a:lnTo>
                <a:lnTo>
                  <a:pt x="206693" y="1905115"/>
                </a:lnTo>
                <a:close/>
              </a:path>
              <a:path w="2709545" h="2717165">
                <a:moveTo>
                  <a:pt x="206693" y="1604240"/>
                </a:moveTo>
                <a:lnTo>
                  <a:pt x="195092" y="1606582"/>
                </a:lnTo>
                <a:lnTo>
                  <a:pt x="185618" y="1612971"/>
                </a:lnTo>
                <a:lnTo>
                  <a:pt x="179229" y="1622446"/>
                </a:lnTo>
                <a:lnTo>
                  <a:pt x="176886" y="1634047"/>
                </a:lnTo>
                <a:lnTo>
                  <a:pt x="179229" y="1645648"/>
                </a:lnTo>
                <a:lnTo>
                  <a:pt x="185618" y="1655122"/>
                </a:lnTo>
                <a:lnTo>
                  <a:pt x="195092" y="1661511"/>
                </a:lnTo>
                <a:lnTo>
                  <a:pt x="206693" y="1663853"/>
                </a:lnTo>
                <a:lnTo>
                  <a:pt x="218287" y="1661511"/>
                </a:lnTo>
                <a:lnTo>
                  <a:pt x="227758" y="1655122"/>
                </a:lnTo>
                <a:lnTo>
                  <a:pt x="234145" y="1645648"/>
                </a:lnTo>
                <a:lnTo>
                  <a:pt x="236487" y="1634047"/>
                </a:lnTo>
                <a:lnTo>
                  <a:pt x="234145" y="1622446"/>
                </a:lnTo>
                <a:lnTo>
                  <a:pt x="227758" y="1612971"/>
                </a:lnTo>
                <a:lnTo>
                  <a:pt x="218287" y="1606582"/>
                </a:lnTo>
                <a:lnTo>
                  <a:pt x="206693" y="1604240"/>
                </a:lnTo>
                <a:close/>
              </a:path>
              <a:path w="2709545" h="2717165">
                <a:moveTo>
                  <a:pt x="280493" y="1754684"/>
                </a:moveTo>
                <a:lnTo>
                  <a:pt x="268890" y="1757025"/>
                </a:lnTo>
                <a:lnTo>
                  <a:pt x="259411" y="1763410"/>
                </a:lnTo>
                <a:lnTo>
                  <a:pt x="253018" y="1772884"/>
                </a:lnTo>
                <a:lnTo>
                  <a:pt x="250673" y="1784491"/>
                </a:lnTo>
                <a:lnTo>
                  <a:pt x="253018" y="1796090"/>
                </a:lnTo>
                <a:lnTo>
                  <a:pt x="259411" y="1805560"/>
                </a:lnTo>
                <a:lnTo>
                  <a:pt x="268890" y="1811944"/>
                </a:lnTo>
                <a:lnTo>
                  <a:pt x="280493" y="1814285"/>
                </a:lnTo>
                <a:lnTo>
                  <a:pt x="292094" y="1811944"/>
                </a:lnTo>
                <a:lnTo>
                  <a:pt x="301569" y="1805560"/>
                </a:lnTo>
                <a:lnTo>
                  <a:pt x="307957" y="1796090"/>
                </a:lnTo>
                <a:lnTo>
                  <a:pt x="310300" y="1784491"/>
                </a:lnTo>
                <a:lnTo>
                  <a:pt x="307957" y="1772884"/>
                </a:lnTo>
                <a:lnTo>
                  <a:pt x="301569" y="1763410"/>
                </a:lnTo>
                <a:lnTo>
                  <a:pt x="292094" y="1757025"/>
                </a:lnTo>
                <a:lnTo>
                  <a:pt x="280493" y="1754684"/>
                </a:lnTo>
                <a:close/>
              </a:path>
              <a:path w="2709545" h="2717165">
                <a:moveTo>
                  <a:pt x="280493" y="1453795"/>
                </a:moveTo>
                <a:lnTo>
                  <a:pt x="268890" y="1456140"/>
                </a:lnTo>
                <a:lnTo>
                  <a:pt x="259411" y="1462533"/>
                </a:lnTo>
                <a:lnTo>
                  <a:pt x="253018" y="1472012"/>
                </a:lnTo>
                <a:lnTo>
                  <a:pt x="250673" y="1483615"/>
                </a:lnTo>
                <a:lnTo>
                  <a:pt x="253018" y="1495214"/>
                </a:lnTo>
                <a:lnTo>
                  <a:pt x="259411" y="1504684"/>
                </a:lnTo>
                <a:lnTo>
                  <a:pt x="268890" y="1511069"/>
                </a:lnTo>
                <a:lnTo>
                  <a:pt x="280493" y="1513409"/>
                </a:lnTo>
                <a:lnTo>
                  <a:pt x="292094" y="1511069"/>
                </a:lnTo>
                <a:lnTo>
                  <a:pt x="301569" y="1504684"/>
                </a:lnTo>
                <a:lnTo>
                  <a:pt x="307957" y="1495214"/>
                </a:lnTo>
                <a:lnTo>
                  <a:pt x="310300" y="1483615"/>
                </a:lnTo>
                <a:lnTo>
                  <a:pt x="307957" y="1472012"/>
                </a:lnTo>
                <a:lnTo>
                  <a:pt x="301569" y="1462533"/>
                </a:lnTo>
                <a:lnTo>
                  <a:pt x="292094" y="1456140"/>
                </a:lnTo>
                <a:lnTo>
                  <a:pt x="280493" y="1453795"/>
                </a:lnTo>
                <a:close/>
              </a:path>
              <a:path w="2709545" h="2717165">
                <a:moveTo>
                  <a:pt x="280493" y="2055560"/>
                </a:moveTo>
                <a:lnTo>
                  <a:pt x="268890" y="2057900"/>
                </a:lnTo>
                <a:lnTo>
                  <a:pt x="259411" y="2064284"/>
                </a:lnTo>
                <a:lnTo>
                  <a:pt x="253018" y="2073755"/>
                </a:lnTo>
                <a:lnTo>
                  <a:pt x="250673" y="2085354"/>
                </a:lnTo>
                <a:lnTo>
                  <a:pt x="253018" y="2096960"/>
                </a:lnTo>
                <a:lnTo>
                  <a:pt x="259411" y="2106434"/>
                </a:lnTo>
                <a:lnTo>
                  <a:pt x="268890" y="2112820"/>
                </a:lnTo>
                <a:lnTo>
                  <a:pt x="280493" y="2115161"/>
                </a:lnTo>
                <a:lnTo>
                  <a:pt x="292094" y="2112820"/>
                </a:lnTo>
                <a:lnTo>
                  <a:pt x="301569" y="2106434"/>
                </a:lnTo>
                <a:lnTo>
                  <a:pt x="307957" y="2096960"/>
                </a:lnTo>
                <a:lnTo>
                  <a:pt x="310300" y="2085354"/>
                </a:lnTo>
                <a:lnTo>
                  <a:pt x="307957" y="2073755"/>
                </a:lnTo>
                <a:lnTo>
                  <a:pt x="301569" y="2064284"/>
                </a:lnTo>
                <a:lnTo>
                  <a:pt x="292094" y="2057900"/>
                </a:lnTo>
                <a:lnTo>
                  <a:pt x="280493" y="2055560"/>
                </a:lnTo>
                <a:close/>
              </a:path>
              <a:path w="2709545" h="2717165">
                <a:moveTo>
                  <a:pt x="357125" y="2205991"/>
                </a:moveTo>
                <a:lnTo>
                  <a:pt x="345524" y="2208334"/>
                </a:lnTo>
                <a:lnTo>
                  <a:pt x="336049" y="2214722"/>
                </a:lnTo>
                <a:lnTo>
                  <a:pt x="329661" y="2224197"/>
                </a:lnTo>
                <a:lnTo>
                  <a:pt x="327318" y="2235798"/>
                </a:lnTo>
                <a:lnTo>
                  <a:pt x="329661" y="2247399"/>
                </a:lnTo>
                <a:lnTo>
                  <a:pt x="336049" y="2256874"/>
                </a:lnTo>
                <a:lnTo>
                  <a:pt x="345524" y="2263262"/>
                </a:lnTo>
                <a:lnTo>
                  <a:pt x="357125" y="2265605"/>
                </a:lnTo>
                <a:lnTo>
                  <a:pt x="368726" y="2263262"/>
                </a:lnTo>
                <a:lnTo>
                  <a:pt x="378200" y="2256874"/>
                </a:lnTo>
                <a:lnTo>
                  <a:pt x="384589" y="2247399"/>
                </a:lnTo>
                <a:lnTo>
                  <a:pt x="386932" y="2235798"/>
                </a:lnTo>
                <a:lnTo>
                  <a:pt x="384589" y="2224197"/>
                </a:lnTo>
                <a:lnTo>
                  <a:pt x="378200" y="2214722"/>
                </a:lnTo>
                <a:lnTo>
                  <a:pt x="368726" y="2208334"/>
                </a:lnTo>
                <a:lnTo>
                  <a:pt x="357125" y="2205991"/>
                </a:lnTo>
                <a:close/>
              </a:path>
              <a:path w="2709545" h="2717165">
                <a:moveTo>
                  <a:pt x="357125" y="1905115"/>
                </a:moveTo>
                <a:lnTo>
                  <a:pt x="345524" y="1907458"/>
                </a:lnTo>
                <a:lnTo>
                  <a:pt x="336049" y="1913847"/>
                </a:lnTo>
                <a:lnTo>
                  <a:pt x="329661" y="1923321"/>
                </a:lnTo>
                <a:lnTo>
                  <a:pt x="327318" y="1934922"/>
                </a:lnTo>
                <a:lnTo>
                  <a:pt x="329661" y="1946523"/>
                </a:lnTo>
                <a:lnTo>
                  <a:pt x="336049" y="1955998"/>
                </a:lnTo>
                <a:lnTo>
                  <a:pt x="345524" y="1962386"/>
                </a:lnTo>
                <a:lnTo>
                  <a:pt x="357125" y="1964729"/>
                </a:lnTo>
                <a:lnTo>
                  <a:pt x="368726" y="1962386"/>
                </a:lnTo>
                <a:lnTo>
                  <a:pt x="378200" y="1955998"/>
                </a:lnTo>
                <a:lnTo>
                  <a:pt x="384589" y="1946523"/>
                </a:lnTo>
                <a:lnTo>
                  <a:pt x="386932" y="1934922"/>
                </a:lnTo>
                <a:lnTo>
                  <a:pt x="384589" y="1923321"/>
                </a:lnTo>
                <a:lnTo>
                  <a:pt x="378200" y="1913847"/>
                </a:lnTo>
                <a:lnTo>
                  <a:pt x="368726" y="1907458"/>
                </a:lnTo>
                <a:lnTo>
                  <a:pt x="357125" y="1905115"/>
                </a:lnTo>
                <a:close/>
              </a:path>
              <a:path w="2709545" h="2717165">
                <a:moveTo>
                  <a:pt x="357125" y="1604240"/>
                </a:moveTo>
                <a:lnTo>
                  <a:pt x="345524" y="1606582"/>
                </a:lnTo>
                <a:lnTo>
                  <a:pt x="336049" y="1612971"/>
                </a:lnTo>
                <a:lnTo>
                  <a:pt x="329661" y="1622446"/>
                </a:lnTo>
                <a:lnTo>
                  <a:pt x="327318" y="1634047"/>
                </a:lnTo>
                <a:lnTo>
                  <a:pt x="329661" y="1645648"/>
                </a:lnTo>
                <a:lnTo>
                  <a:pt x="336049" y="1655122"/>
                </a:lnTo>
                <a:lnTo>
                  <a:pt x="345524" y="1661511"/>
                </a:lnTo>
                <a:lnTo>
                  <a:pt x="357125" y="1663853"/>
                </a:lnTo>
                <a:lnTo>
                  <a:pt x="368726" y="1661511"/>
                </a:lnTo>
                <a:lnTo>
                  <a:pt x="378200" y="1655122"/>
                </a:lnTo>
                <a:lnTo>
                  <a:pt x="384589" y="1645648"/>
                </a:lnTo>
                <a:lnTo>
                  <a:pt x="386932" y="1634047"/>
                </a:lnTo>
                <a:lnTo>
                  <a:pt x="384589" y="1622446"/>
                </a:lnTo>
                <a:lnTo>
                  <a:pt x="378200" y="1612971"/>
                </a:lnTo>
                <a:lnTo>
                  <a:pt x="368726" y="1606582"/>
                </a:lnTo>
                <a:lnTo>
                  <a:pt x="357125" y="1604240"/>
                </a:lnTo>
                <a:close/>
              </a:path>
              <a:path w="2709545" h="2717165">
                <a:moveTo>
                  <a:pt x="430912" y="2356435"/>
                </a:moveTo>
                <a:lnTo>
                  <a:pt x="419318" y="2358776"/>
                </a:lnTo>
                <a:lnTo>
                  <a:pt x="415799" y="2361148"/>
                </a:lnTo>
                <a:lnTo>
                  <a:pt x="448258" y="2391567"/>
                </a:lnTo>
                <a:lnTo>
                  <a:pt x="457275" y="2399484"/>
                </a:lnTo>
                <a:lnTo>
                  <a:pt x="458388" y="2397833"/>
                </a:lnTo>
                <a:lnTo>
                  <a:pt x="460731" y="2386229"/>
                </a:lnTo>
                <a:lnTo>
                  <a:pt x="458388" y="2374630"/>
                </a:lnTo>
                <a:lnTo>
                  <a:pt x="451998" y="2365160"/>
                </a:lnTo>
                <a:lnTo>
                  <a:pt x="442520" y="2358776"/>
                </a:lnTo>
                <a:lnTo>
                  <a:pt x="430912" y="2356435"/>
                </a:lnTo>
                <a:close/>
              </a:path>
              <a:path w="2709545" h="2717165">
                <a:moveTo>
                  <a:pt x="430912" y="2055560"/>
                </a:moveTo>
                <a:lnTo>
                  <a:pt x="419318" y="2057900"/>
                </a:lnTo>
                <a:lnTo>
                  <a:pt x="409847" y="2064284"/>
                </a:lnTo>
                <a:lnTo>
                  <a:pt x="403460" y="2073755"/>
                </a:lnTo>
                <a:lnTo>
                  <a:pt x="401117" y="2085354"/>
                </a:lnTo>
                <a:lnTo>
                  <a:pt x="403460" y="2096960"/>
                </a:lnTo>
                <a:lnTo>
                  <a:pt x="409847" y="2106434"/>
                </a:lnTo>
                <a:lnTo>
                  <a:pt x="419318" y="2112820"/>
                </a:lnTo>
                <a:lnTo>
                  <a:pt x="430912" y="2115161"/>
                </a:lnTo>
                <a:lnTo>
                  <a:pt x="442520" y="2112820"/>
                </a:lnTo>
                <a:lnTo>
                  <a:pt x="451998" y="2106434"/>
                </a:lnTo>
                <a:lnTo>
                  <a:pt x="458388" y="2096960"/>
                </a:lnTo>
                <a:lnTo>
                  <a:pt x="460731" y="2085354"/>
                </a:lnTo>
                <a:lnTo>
                  <a:pt x="458388" y="2073755"/>
                </a:lnTo>
                <a:lnTo>
                  <a:pt x="451998" y="2064284"/>
                </a:lnTo>
                <a:lnTo>
                  <a:pt x="442520" y="2057900"/>
                </a:lnTo>
                <a:lnTo>
                  <a:pt x="430912" y="2055560"/>
                </a:lnTo>
                <a:close/>
              </a:path>
              <a:path w="2709545" h="2717165">
                <a:moveTo>
                  <a:pt x="430912" y="1754684"/>
                </a:moveTo>
                <a:lnTo>
                  <a:pt x="419318" y="1757025"/>
                </a:lnTo>
                <a:lnTo>
                  <a:pt x="409847" y="1763410"/>
                </a:lnTo>
                <a:lnTo>
                  <a:pt x="403460" y="1772884"/>
                </a:lnTo>
                <a:lnTo>
                  <a:pt x="401117" y="1784491"/>
                </a:lnTo>
                <a:lnTo>
                  <a:pt x="403460" y="1796090"/>
                </a:lnTo>
                <a:lnTo>
                  <a:pt x="409847" y="1805560"/>
                </a:lnTo>
                <a:lnTo>
                  <a:pt x="419318" y="1811944"/>
                </a:lnTo>
                <a:lnTo>
                  <a:pt x="430912" y="1814285"/>
                </a:lnTo>
                <a:lnTo>
                  <a:pt x="442520" y="1811944"/>
                </a:lnTo>
                <a:lnTo>
                  <a:pt x="451998" y="1805560"/>
                </a:lnTo>
                <a:lnTo>
                  <a:pt x="458388" y="1796090"/>
                </a:lnTo>
                <a:lnTo>
                  <a:pt x="460731" y="1784491"/>
                </a:lnTo>
                <a:lnTo>
                  <a:pt x="458388" y="1772884"/>
                </a:lnTo>
                <a:lnTo>
                  <a:pt x="451998" y="1763410"/>
                </a:lnTo>
                <a:lnTo>
                  <a:pt x="442520" y="1757025"/>
                </a:lnTo>
                <a:lnTo>
                  <a:pt x="430912" y="1754684"/>
                </a:lnTo>
                <a:close/>
              </a:path>
              <a:path w="2709545" h="2717165">
                <a:moveTo>
                  <a:pt x="430912" y="1453795"/>
                </a:moveTo>
                <a:lnTo>
                  <a:pt x="419318" y="1456140"/>
                </a:lnTo>
                <a:lnTo>
                  <a:pt x="409847" y="1462533"/>
                </a:lnTo>
                <a:lnTo>
                  <a:pt x="403460" y="1472012"/>
                </a:lnTo>
                <a:lnTo>
                  <a:pt x="401117" y="1483615"/>
                </a:lnTo>
                <a:lnTo>
                  <a:pt x="403460" y="1495214"/>
                </a:lnTo>
                <a:lnTo>
                  <a:pt x="409847" y="1504684"/>
                </a:lnTo>
                <a:lnTo>
                  <a:pt x="419318" y="1511069"/>
                </a:lnTo>
                <a:lnTo>
                  <a:pt x="430912" y="1513409"/>
                </a:lnTo>
                <a:lnTo>
                  <a:pt x="442520" y="1511069"/>
                </a:lnTo>
                <a:lnTo>
                  <a:pt x="451998" y="1504684"/>
                </a:lnTo>
                <a:lnTo>
                  <a:pt x="458388" y="1495214"/>
                </a:lnTo>
                <a:lnTo>
                  <a:pt x="460731" y="1483615"/>
                </a:lnTo>
                <a:lnTo>
                  <a:pt x="458388" y="1472012"/>
                </a:lnTo>
                <a:lnTo>
                  <a:pt x="451998" y="1462533"/>
                </a:lnTo>
                <a:lnTo>
                  <a:pt x="442520" y="1456140"/>
                </a:lnTo>
                <a:lnTo>
                  <a:pt x="430912" y="1453795"/>
                </a:lnTo>
                <a:close/>
              </a:path>
              <a:path w="2709545" h="2717165">
                <a:moveTo>
                  <a:pt x="490538" y="411646"/>
                </a:moveTo>
                <a:lnTo>
                  <a:pt x="478937" y="413989"/>
                </a:lnTo>
                <a:lnTo>
                  <a:pt x="469463" y="420377"/>
                </a:lnTo>
                <a:lnTo>
                  <a:pt x="463074" y="429852"/>
                </a:lnTo>
                <a:lnTo>
                  <a:pt x="460731" y="441453"/>
                </a:lnTo>
                <a:lnTo>
                  <a:pt x="463074" y="453052"/>
                </a:lnTo>
                <a:lnTo>
                  <a:pt x="469463" y="462522"/>
                </a:lnTo>
                <a:lnTo>
                  <a:pt x="478937" y="468907"/>
                </a:lnTo>
                <a:lnTo>
                  <a:pt x="490538" y="471247"/>
                </a:lnTo>
                <a:lnTo>
                  <a:pt x="502132" y="468907"/>
                </a:lnTo>
                <a:lnTo>
                  <a:pt x="511603" y="462522"/>
                </a:lnTo>
                <a:lnTo>
                  <a:pt x="517990" y="453052"/>
                </a:lnTo>
                <a:lnTo>
                  <a:pt x="520332" y="441453"/>
                </a:lnTo>
                <a:lnTo>
                  <a:pt x="517990" y="429852"/>
                </a:lnTo>
                <a:lnTo>
                  <a:pt x="511603" y="420377"/>
                </a:lnTo>
                <a:lnTo>
                  <a:pt x="502132" y="413989"/>
                </a:lnTo>
                <a:lnTo>
                  <a:pt x="490538" y="411646"/>
                </a:lnTo>
                <a:close/>
              </a:path>
              <a:path w="2709545" h="2717165">
                <a:moveTo>
                  <a:pt x="490538" y="1013398"/>
                </a:moveTo>
                <a:lnTo>
                  <a:pt x="478937" y="1015740"/>
                </a:lnTo>
                <a:lnTo>
                  <a:pt x="469463" y="1022129"/>
                </a:lnTo>
                <a:lnTo>
                  <a:pt x="463074" y="1031603"/>
                </a:lnTo>
                <a:lnTo>
                  <a:pt x="460731" y="1043204"/>
                </a:lnTo>
                <a:lnTo>
                  <a:pt x="463074" y="1054806"/>
                </a:lnTo>
                <a:lnTo>
                  <a:pt x="469463" y="1064280"/>
                </a:lnTo>
                <a:lnTo>
                  <a:pt x="478937" y="1070669"/>
                </a:lnTo>
                <a:lnTo>
                  <a:pt x="490538" y="1073011"/>
                </a:lnTo>
                <a:lnTo>
                  <a:pt x="502132" y="1070669"/>
                </a:lnTo>
                <a:lnTo>
                  <a:pt x="511603" y="1064280"/>
                </a:lnTo>
                <a:lnTo>
                  <a:pt x="517990" y="1054806"/>
                </a:lnTo>
                <a:lnTo>
                  <a:pt x="520332" y="1043204"/>
                </a:lnTo>
                <a:lnTo>
                  <a:pt x="517990" y="1031603"/>
                </a:lnTo>
                <a:lnTo>
                  <a:pt x="511603" y="1022129"/>
                </a:lnTo>
                <a:lnTo>
                  <a:pt x="502132" y="1015740"/>
                </a:lnTo>
                <a:lnTo>
                  <a:pt x="490538" y="1013398"/>
                </a:lnTo>
                <a:close/>
              </a:path>
              <a:path w="2709545" h="2717165">
                <a:moveTo>
                  <a:pt x="490538" y="712522"/>
                </a:moveTo>
                <a:lnTo>
                  <a:pt x="478937" y="714865"/>
                </a:lnTo>
                <a:lnTo>
                  <a:pt x="469463" y="721253"/>
                </a:lnTo>
                <a:lnTo>
                  <a:pt x="463074" y="730728"/>
                </a:lnTo>
                <a:lnTo>
                  <a:pt x="460731" y="742329"/>
                </a:lnTo>
                <a:lnTo>
                  <a:pt x="463074" y="753930"/>
                </a:lnTo>
                <a:lnTo>
                  <a:pt x="469463" y="763404"/>
                </a:lnTo>
                <a:lnTo>
                  <a:pt x="478937" y="769793"/>
                </a:lnTo>
                <a:lnTo>
                  <a:pt x="490538" y="772136"/>
                </a:lnTo>
                <a:lnTo>
                  <a:pt x="502132" y="769793"/>
                </a:lnTo>
                <a:lnTo>
                  <a:pt x="511603" y="763404"/>
                </a:lnTo>
                <a:lnTo>
                  <a:pt x="517990" y="753930"/>
                </a:lnTo>
                <a:lnTo>
                  <a:pt x="520332" y="742329"/>
                </a:lnTo>
                <a:lnTo>
                  <a:pt x="517990" y="730728"/>
                </a:lnTo>
                <a:lnTo>
                  <a:pt x="511603" y="721253"/>
                </a:lnTo>
                <a:lnTo>
                  <a:pt x="502132" y="714865"/>
                </a:lnTo>
                <a:lnTo>
                  <a:pt x="490538" y="712522"/>
                </a:lnTo>
                <a:close/>
              </a:path>
              <a:path w="2709545" h="2717165">
                <a:moveTo>
                  <a:pt x="490538" y="1314273"/>
                </a:moveTo>
                <a:lnTo>
                  <a:pt x="478937" y="1316616"/>
                </a:lnTo>
                <a:lnTo>
                  <a:pt x="469463" y="1323005"/>
                </a:lnTo>
                <a:lnTo>
                  <a:pt x="463074" y="1332479"/>
                </a:lnTo>
                <a:lnTo>
                  <a:pt x="460731" y="1344080"/>
                </a:lnTo>
                <a:lnTo>
                  <a:pt x="463074" y="1355679"/>
                </a:lnTo>
                <a:lnTo>
                  <a:pt x="469463" y="1365149"/>
                </a:lnTo>
                <a:lnTo>
                  <a:pt x="478937" y="1371534"/>
                </a:lnTo>
                <a:lnTo>
                  <a:pt x="490538" y="1373874"/>
                </a:lnTo>
                <a:lnTo>
                  <a:pt x="502132" y="1371534"/>
                </a:lnTo>
                <a:lnTo>
                  <a:pt x="511603" y="1365149"/>
                </a:lnTo>
                <a:lnTo>
                  <a:pt x="517990" y="1355679"/>
                </a:lnTo>
                <a:lnTo>
                  <a:pt x="520332" y="1344080"/>
                </a:lnTo>
                <a:lnTo>
                  <a:pt x="517990" y="1332479"/>
                </a:lnTo>
                <a:lnTo>
                  <a:pt x="511603" y="1323005"/>
                </a:lnTo>
                <a:lnTo>
                  <a:pt x="502132" y="1316616"/>
                </a:lnTo>
                <a:lnTo>
                  <a:pt x="490538" y="1314273"/>
                </a:lnTo>
                <a:close/>
              </a:path>
              <a:path w="2709545" h="2717165">
                <a:moveTo>
                  <a:pt x="564338" y="862966"/>
                </a:moveTo>
                <a:lnTo>
                  <a:pt x="552735" y="865307"/>
                </a:lnTo>
                <a:lnTo>
                  <a:pt x="543256" y="871691"/>
                </a:lnTo>
                <a:lnTo>
                  <a:pt x="536863" y="881161"/>
                </a:lnTo>
                <a:lnTo>
                  <a:pt x="534518" y="892760"/>
                </a:lnTo>
                <a:lnTo>
                  <a:pt x="536863" y="904367"/>
                </a:lnTo>
                <a:lnTo>
                  <a:pt x="543256" y="913841"/>
                </a:lnTo>
                <a:lnTo>
                  <a:pt x="552735" y="920226"/>
                </a:lnTo>
                <a:lnTo>
                  <a:pt x="564338" y="922567"/>
                </a:lnTo>
                <a:lnTo>
                  <a:pt x="575937" y="920226"/>
                </a:lnTo>
                <a:lnTo>
                  <a:pt x="585407" y="913841"/>
                </a:lnTo>
                <a:lnTo>
                  <a:pt x="591791" y="904367"/>
                </a:lnTo>
                <a:lnTo>
                  <a:pt x="594132" y="892760"/>
                </a:lnTo>
                <a:lnTo>
                  <a:pt x="591791" y="881161"/>
                </a:lnTo>
                <a:lnTo>
                  <a:pt x="585407" y="871691"/>
                </a:lnTo>
                <a:lnTo>
                  <a:pt x="575937" y="865307"/>
                </a:lnTo>
                <a:lnTo>
                  <a:pt x="564338" y="862966"/>
                </a:lnTo>
                <a:close/>
              </a:path>
              <a:path w="2709545" h="2717165">
                <a:moveTo>
                  <a:pt x="564338" y="562090"/>
                </a:moveTo>
                <a:lnTo>
                  <a:pt x="552735" y="564433"/>
                </a:lnTo>
                <a:lnTo>
                  <a:pt x="543256" y="570822"/>
                </a:lnTo>
                <a:lnTo>
                  <a:pt x="536863" y="580296"/>
                </a:lnTo>
                <a:lnTo>
                  <a:pt x="534518" y="591897"/>
                </a:lnTo>
                <a:lnTo>
                  <a:pt x="536863" y="603496"/>
                </a:lnTo>
                <a:lnTo>
                  <a:pt x="543256" y="612967"/>
                </a:lnTo>
                <a:lnTo>
                  <a:pt x="552735" y="619351"/>
                </a:lnTo>
                <a:lnTo>
                  <a:pt x="564338" y="621691"/>
                </a:lnTo>
                <a:lnTo>
                  <a:pt x="575937" y="619351"/>
                </a:lnTo>
                <a:lnTo>
                  <a:pt x="585407" y="612967"/>
                </a:lnTo>
                <a:lnTo>
                  <a:pt x="591791" y="603496"/>
                </a:lnTo>
                <a:lnTo>
                  <a:pt x="594132" y="591897"/>
                </a:lnTo>
                <a:lnTo>
                  <a:pt x="591791" y="580296"/>
                </a:lnTo>
                <a:lnTo>
                  <a:pt x="585407" y="570822"/>
                </a:lnTo>
                <a:lnTo>
                  <a:pt x="575937" y="564433"/>
                </a:lnTo>
                <a:lnTo>
                  <a:pt x="564338" y="562090"/>
                </a:lnTo>
                <a:close/>
              </a:path>
              <a:path w="2709545" h="2717165">
                <a:moveTo>
                  <a:pt x="564631" y="261261"/>
                </a:moveTo>
                <a:lnTo>
                  <a:pt x="545876" y="274873"/>
                </a:lnTo>
                <a:lnTo>
                  <a:pt x="536266" y="282371"/>
                </a:lnTo>
                <a:lnTo>
                  <a:pt x="534518" y="291022"/>
                </a:lnTo>
                <a:lnTo>
                  <a:pt x="536863" y="302621"/>
                </a:lnTo>
                <a:lnTo>
                  <a:pt x="543256" y="312091"/>
                </a:lnTo>
                <a:lnTo>
                  <a:pt x="552735" y="318475"/>
                </a:lnTo>
                <a:lnTo>
                  <a:pt x="564338" y="320816"/>
                </a:lnTo>
                <a:lnTo>
                  <a:pt x="575937" y="318475"/>
                </a:lnTo>
                <a:lnTo>
                  <a:pt x="585407" y="312091"/>
                </a:lnTo>
                <a:lnTo>
                  <a:pt x="591791" y="302621"/>
                </a:lnTo>
                <a:lnTo>
                  <a:pt x="594132" y="291022"/>
                </a:lnTo>
                <a:lnTo>
                  <a:pt x="591791" y="279419"/>
                </a:lnTo>
                <a:lnTo>
                  <a:pt x="585407" y="269940"/>
                </a:lnTo>
                <a:lnTo>
                  <a:pt x="575937" y="263547"/>
                </a:lnTo>
                <a:lnTo>
                  <a:pt x="564631" y="261261"/>
                </a:lnTo>
                <a:close/>
              </a:path>
              <a:path w="2709545" h="2717165">
                <a:moveTo>
                  <a:pt x="564338" y="1163842"/>
                </a:moveTo>
                <a:lnTo>
                  <a:pt x="552735" y="1166183"/>
                </a:lnTo>
                <a:lnTo>
                  <a:pt x="543256" y="1172567"/>
                </a:lnTo>
                <a:lnTo>
                  <a:pt x="536863" y="1182037"/>
                </a:lnTo>
                <a:lnTo>
                  <a:pt x="534518" y="1193636"/>
                </a:lnTo>
                <a:lnTo>
                  <a:pt x="536863" y="1205237"/>
                </a:lnTo>
                <a:lnTo>
                  <a:pt x="543256" y="1214712"/>
                </a:lnTo>
                <a:lnTo>
                  <a:pt x="552735" y="1221100"/>
                </a:lnTo>
                <a:lnTo>
                  <a:pt x="564338" y="1223443"/>
                </a:lnTo>
                <a:lnTo>
                  <a:pt x="575937" y="1221100"/>
                </a:lnTo>
                <a:lnTo>
                  <a:pt x="585407" y="1214712"/>
                </a:lnTo>
                <a:lnTo>
                  <a:pt x="591791" y="1205237"/>
                </a:lnTo>
                <a:lnTo>
                  <a:pt x="594132" y="1193636"/>
                </a:lnTo>
                <a:lnTo>
                  <a:pt x="591791" y="1182037"/>
                </a:lnTo>
                <a:lnTo>
                  <a:pt x="585407" y="1172567"/>
                </a:lnTo>
                <a:lnTo>
                  <a:pt x="575937" y="1166183"/>
                </a:lnTo>
                <a:lnTo>
                  <a:pt x="564338" y="1163842"/>
                </a:lnTo>
                <a:close/>
              </a:path>
              <a:path w="2709545" h="2717165">
                <a:moveTo>
                  <a:pt x="640970" y="411646"/>
                </a:moveTo>
                <a:lnTo>
                  <a:pt x="629369" y="413989"/>
                </a:lnTo>
                <a:lnTo>
                  <a:pt x="619894" y="420377"/>
                </a:lnTo>
                <a:lnTo>
                  <a:pt x="613506" y="429852"/>
                </a:lnTo>
                <a:lnTo>
                  <a:pt x="611163" y="441453"/>
                </a:lnTo>
                <a:lnTo>
                  <a:pt x="613506" y="453052"/>
                </a:lnTo>
                <a:lnTo>
                  <a:pt x="619894" y="462522"/>
                </a:lnTo>
                <a:lnTo>
                  <a:pt x="629369" y="468907"/>
                </a:lnTo>
                <a:lnTo>
                  <a:pt x="640970" y="471247"/>
                </a:lnTo>
                <a:lnTo>
                  <a:pt x="652571" y="468907"/>
                </a:lnTo>
                <a:lnTo>
                  <a:pt x="662045" y="462522"/>
                </a:lnTo>
                <a:lnTo>
                  <a:pt x="668434" y="453052"/>
                </a:lnTo>
                <a:lnTo>
                  <a:pt x="670777" y="441453"/>
                </a:lnTo>
                <a:lnTo>
                  <a:pt x="668434" y="429852"/>
                </a:lnTo>
                <a:lnTo>
                  <a:pt x="662045" y="420377"/>
                </a:lnTo>
                <a:lnTo>
                  <a:pt x="652571" y="413989"/>
                </a:lnTo>
                <a:lnTo>
                  <a:pt x="640970" y="411646"/>
                </a:lnTo>
                <a:close/>
              </a:path>
              <a:path w="2709545" h="2717165">
                <a:moveTo>
                  <a:pt x="640970" y="1314273"/>
                </a:moveTo>
                <a:lnTo>
                  <a:pt x="629369" y="1316616"/>
                </a:lnTo>
                <a:lnTo>
                  <a:pt x="619894" y="1323005"/>
                </a:lnTo>
                <a:lnTo>
                  <a:pt x="613506" y="1332479"/>
                </a:lnTo>
                <a:lnTo>
                  <a:pt x="611163" y="1344080"/>
                </a:lnTo>
                <a:lnTo>
                  <a:pt x="613506" y="1355679"/>
                </a:lnTo>
                <a:lnTo>
                  <a:pt x="619894" y="1365149"/>
                </a:lnTo>
                <a:lnTo>
                  <a:pt x="629369" y="1371534"/>
                </a:lnTo>
                <a:lnTo>
                  <a:pt x="640970" y="1373874"/>
                </a:lnTo>
                <a:lnTo>
                  <a:pt x="652571" y="1371534"/>
                </a:lnTo>
                <a:lnTo>
                  <a:pt x="662045" y="1365149"/>
                </a:lnTo>
                <a:lnTo>
                  <a:pt x="668434" y="1355679"/>
                </a:lnTo>
                <a:lnTo>
                  <a:pt x="670777" y="1344080"/>
                </a:lnTo>
                <a:lnTo>
                  <a:pt x="668434" y="1332479"/>
                </a:lnTo>
                <a:lnTo>
                  <a:pt x="662045" y="1323005"/>
                </a:lnTo>
                <a:lnTo>
                  <a:pt x="652571" y="1316616"/>
                </a:lnTo>
                <a:lnTo>
                  <a:pt x="640970" y="1314273"/>
                </a:lnTo>
                <a:close/>
              </a:path>
              <a:path w="2709545" h="2717165">
                <a:moveTo>
                  <a:pt x="640970" y="1013398"/>
                </a:moveTo>
                <a:lnTo>
                  <a:pt x="629369" y="1015740"/>
                </a:lnTo>
                <a:lnTo>
                  <a:pt x="619894" y="1022129"/>
                </a:lnTo>
                <a:lnTo>
                  <a:pt x="613506" y="1031603"/>
                </a:lnTo>
                <a:lnTo>
                  <a:pt x="611163" y="1043204"/>
                </a:lnTo>
                <a:lnTo>
                  <a:pt x="613506" y="1054806"/>
                </a:lnTo>
                <a:lnTo>
                  <a:pt x="619894" y="1064280"/>
                </a:lnTo>
                <a:lnTo>
                  <a:pt x="629369" y="1070669"/>
                </a:lnTo>
                <a:lnTo>
                  <a:pt x="640970" y="1073011"/>
                </a:lnTo>
                <a:lnTo>
                  <a:pt x="652571" y="1070669"/>
                </a:lnTo>
                <a:lnTo>
                  <a:pt x="662045" y="1064280"/>
                </a:lnTo>
                <a:lnTo>
                  <a:pt x="668434" y="1054806"/>
                </a:lnTo>
                <a:lnTo>
                  <a:pt x="670777" y="1043204"/>
                </a:lnTo>
                <a:lnTo>
                  <a:pt x="668434" y="1031603"/>
                </a:lnTo>
                <a:lnTo>
                  <a:pt x="662045" y="1022129"/>
                </a:lnTo>
                <a:lnTo>
                  <a:pt x="652571" y="1015740"/>
                </a:lnTo>
                <a:lnTo>
                  <a:pt x="640970" y="1013398"/>
                </a:lnTo>
                <a:close/>
              </a:path>
              <a:path w="2709545" h="2717165">
                <a:moveTo>
                  <a:pt x="640970" y="712522"/>
                </a:moveTo>
                <a:lnTo>
                  <a:pt x="629369" y="714865"/>
                </a:lnTo>
                <a:lnTo>
                  <a:pt x="619894" y="721253"/>
                </a:lnTo>
                <a:lnTo>
                  <a:pt x="613506" y="730728"/>
                </a:lnTo>
                <a:lnTo>
                  <a:pt x="611163" y="742329"/>
                </a:lnTo>
                <a:lnTo>
                  <a:pt x="613506" y="753930"/>
                </a:lnTo>
                <a:lnTo>
                  <a:pt x="619894" y="763404"/>
                </a:lnTo>
                <a:lnTo>
                  <a:pt x="629369" y="769793"/>
                </a:lnTo>
                <a:lnTo>
                  <a:pt x="640970" y="772136"/>
                </a:lnTo>
                <a:lnTo>
                  <a:pt x="652571" y="769793"/>
                </a:lnTo>
                <a:lnTo>
                  <a:pt x="662045" y="763404"/>
                </a:lnTo>
                <a:lnTo>
                  <a:pt x="668434" y="753930"/>
                </a:lnTo>
                <a:lnTo>
                  <a:pt x="670777" y="742329"/>
                </a:lnTo>
                <a:lnTo>
                  <a:pt x="668434" y="730728"/>
                </a:lnTo>
                <a:lnTo>
                  <a:pt x="662045" y="721253"/>
                </a:lnTo>
                <a:lnTo>
                  <a:pt x="652571" y="714865"/>
                </a:lnTo>
                <a:lnTo>
                  <a:pt x="640970" y="712522"/>
                </a:lnTo>
                <a:close/>
              </a:path>
              <a:path w="2709545" h="2717165">
                <a:moveTo>
                  <a:pt x="714757" y="1163842"/>
                </a:moveTo>
                <a:lnTo>
                  <a:pt x="703163" y="1166183"/>
                </a:lnTo>
                <a:lnTo>
                  <a:pt x="693692" y="1172567"/>
                </a:lnTo>
                <a:lnTo>
                  <a:pt x="687305" y="1182037"/>
                </a:lnTo>
                <a:lnTo>
                  <a:pt x="684962" y="1193636"/>
                </a:lnTo>
                <a:lnTo>
                  <a:pt x="687305" y="1205237"/>
                </a:lnTo>
                <a:lnTo>
                  <a:pt x="693692" y="1214712"/>
                </a:lnTo>
                <a:lnTo>
                  <a:pt x="703163" y="1221100"/>
                </a:lnTo>
                <a:lnTo>
                  <a:pt x="714757" y="1223443"/>
                </a:lnTo>
                <a:lnTo>
                  <a:pt x="726365" y="1221100"/>
                </a:lnTo>
                <a:lnTo>
                  <a:pt x="735843" y="1214712"/>
                </a:lnTo>
                <a:lnTo>
                  <a:pt x="742233" y="1205237"/>
                </a:lnTo>
                <a:lnTo>
                  <a:pt x="744576" y="1193636"/>
                </a:lnTo>
                <a:lnTo>
                  <a:pt x="742233" y="1182037"/>
                </a:lnTo>
                <a:lnTo>
                  <a:pt x="735843" y="1172567"/>
                </a:lnTo>
                <a:lnTo>
                  <a:pt x="726365" y="1166183"/>
                </a:lnTo>
                <a:lnTo>
                  <a:pt x="714757" y="1163842"/>
                </a:lnTo>
                <a:close/>
              </a:path>
              <a:path w="2709545" h="2717165">
                <a:moveTo>
                  <a:pt x="714757" y="862966"/>
                </a:moveTo>
                <a:lnTo>
                  <a:pt x="703163" y="865307"/>
                </a:lnTo>
                <a:lnTo>
                  <a:pt x="693692" y="871691"/>
                </a:lnTo>
                <a:lnTo>
                  <a:pt x="687305" y="881161"/>
                </a:lnTo>
                <a:lnTo>
                  <a:pt x="684962" y="892760"/>
                </a:lnTo>
                <a:lnTo>
                  <a:pt x="687305" y="904367"/>
                </a:lnTo>
                <a:lnTo>
                  <a:pt x="693692" y="913841"/>
                </a:lnTo>
                <a:lnTo>
                  <a:pt x="703163" y="920226"/>
                </a:lnTo>
                <a:lnTo>
                  <a:pt x="714757" y="922567"/>
                </a:lnTo>
                <a:lnTo>
                  <a:pt x="726365" y="920226"/>
                </a:lnTo>
                <a:lnTo>
                  <a:pt x="735843" y="913841"/>
                </a:lnTo>
                <a:lnTo>
                  <a:pt x="742233" y="904367"/>
                </a:lnTo>
                <a:lnTo>
                  <a:pt x="744576" y="892760"/>
                </a:lnTo>
                <a:lnTo>
                  <a:pt x="742233" y="881161"/>
                </a:lnTo>
                <a:lnTo>
                  <a:pt x="735843" y="871691"/>
                </a:lnTo>
                <a:lnTo>
                  <a:pt x="726365" y="865307"/>
                </a:lnTo>
                <a:lnTo>
                  <a:pt x="714757" y="862966"/>
                </a:lnTo>
                <a:close/>
              </a:path>
              <a:path w="2709545" h="2717165">
                <a:moveTo>
                  <a:pt x="714757" y="562090"/>
                </a:moveTo>
                <a:lnTo>
                  <a:pt x="703163" y="564433"/>
                </a:lnTo>
                <a:lnTo>
                  <a:pt x="693692" y="570822"/>
                </a:lnTo>
                <a:lnTo>
                  <a:pt x="687305" y="580296"/>
                </a:lnTo>
                <a:lnTo>
                  <a:pt x="684962" y="591897"/>
                </a:lnTo>
                <a:lnTo>
                  <a:pt x="687305" y="603496"/>
                </a:lnTo>
                <a:lnTo>
                  <a:pt x="693692" y="612967"/>
                </a:lnTo>
                <a:lnTo>
                  <a:pt x="703163" y="619351"/>
                </a:lnTo>
                <a:lnTo>
                  <a:pt x="714757" y="621691"/>
                </a:lnTo>
                <a:lnTo>
                  <a:pt x="726365" y="619351"/>
                </a:lnTo>
                <a:lnTo>
                  <a:pt x="735843" y="612967"/>
                </a:lnTo>
                <a:lnTo>
                  <a:pt x="742233" y="603496"/>
                </a:lnTo>
                <a:lnTo>
                  <a:pt x="744576" y="591897"/>
                </a:lnTo>
                <a:lnTo>
                  <a:pt x="742233" y="580296"/>
                </a:lnTo>
                <a:lnTo>
                  <a:pt x="735843" y="570822"/>
                </a:lnTo>
                <a:lnTo>
                  <a:pt x="726365" y="564433"/>
                </a:lnTo>
                <a:lnTo>
                  <a:pt x="714757" y="562090"/>
                </a:lnTo>
                <a:close/>
              </a:path>
              <a:path w="2709545" h="2717165">
                <a:moveTo>
                  <a:pt x="714757" y="261202"/>
                </a:moveTo>
                <a:lnTo>
                  <a:pt x="703163" y="263547"/>
                </a:lnTo>
                <a:lnTo>
                  <a:pt x="693692" y="269940"/>
                </a:lnTo>
                <a:lnTo>
                  <a:pt x="687305" y="279419"/>
                </a:lnTo>
                <a:lnTo>
                  <a:pt x="684962" y="291022"/>
                </a:lnTo>
                <a:lnTo>
                  <a:pt x="687305" y="302621"/>
                </a:lnTo>
                <a:lnTo>
                  <a:pt x="693692" y="312091"/>
                </a:lnTo>
                <a:lnTo>
                  <a:pt x="703163" y="318475"/>
                </a:lnTo>
                <a:lnTo>
                  <a:pt x="714757" y="320816"/>
                </a:lnTo>
                <a:lnTo>
                  <a:pt x="726365" y="318475"/>
                </a:lnTo>
                <a:lnTo>
                  <a:pt x="735843" y="312091"/>
                </a:lnTo>
                <a:lnTo>
                  <a:pt x="742233" y="302621"/>
                </a:lnTo>
                <a:lnTo>
                  <a:pt x="744576" y="291022"/>
                </a:lnTo>
                <a:lnTo>
                  <a:pt x="742233" y="279419"/>
                </a:lnTo>
                <a:lnTo>
                  <a:pt x="735843" y="269940"/>
                </a:lnTo>
                <a:lnTo>
                  <a:pt x="726365" y="263547"/>
                </a:lnTo>
                <a:lnTo>
                  <a:pt x="714757" y="261202"/>
                </a:lnTo>
                <a:close/>
              </a:path>
              <a:path w="2709545" h="2717165">
                <a:moveTo>
                  <a:pt x="791401" y="712522"/>
                </a:moveTo>
                <a:lnTo>
                  <a:pt x="779802" y="714865"/>
                </a:lnTo>
                <a:lnTo>
                  <a:pt x="770332" y="721253"/>
                </a:lnTo>
                <a:lnTo>
                  <a:pt x="763948" y="730728"/>
                </a:lnTo>
                <a:lnTo>
                  <a:pt x="761607" y="742329"/>
                </a:lnTo>
                <a:lnTo>
                  <a:pt x="763948" y="753930"/>
                </a:lnTo>
                <a:lnTo>
                  <a:pt x="770332" y="763404"/>
                </a:lnTo>
                <a:lnTo>
                  <a:pt x="779802" y="769793"/>
                </a:lnTo>
                <a:lnTo>
                  <a:pt x="791401" y="772136"/>
                </a:lnTo>
                <a:lnTo>
                  <a:pt x="803008" y="769793"/>
                </a:lnTo>
                <a:lnTo>
                  <a:pt x="812482" y="763404"/>
                </a:lnTo>
                <a:lnTo>
                  <a:pt x="818867" y="753930"/>
                </a:lnTo>
                <a:lnTo>
                  <a:pt x="821208" y="742329"/>
                </a:lnTo>
                <a:lnTo>
                  <a:pt x="818867" y="730728"/>
                </a:lnTo>
                <a:lnTo>
                  <a:pt x="812482" y="721253"/>
                </a:lnTo>
                <a:lnTo>
                  <a:pt x="803008" y="714865"/>
                </a:lnTo>
                <a:lnTo>
                  <a:pt x="791401" y="712522"/>
                </a:lnTo>
                <a:close/>
              </a:path>
              <a:path w="2709545" h="2717165">
                <a:moveTo>
                  <a:pt x="791401" y="411646"/>
                </a:moveTo>
                <a:lnTo>
                  <a:pt x="779802" y="413989"/>
                </a:lnTo>
                <a:lnTo>
                  <a:pt x="770332" y="420377"/>
                </a:lnTo>
                <a:lnTo>
                  <a:pt x="763948" y="429852"/>
                </a:lnTo>
                <a:lnTo>
                  <a:pt x="761607" y="441453"/>
                </a:lnTo>
                <a:lnTo>
                  <a:pt x="763948" y="453052"/>
                </a:lnTo>
                <a:lnTo>
                  <a:pt x="770332" y="462522"/>
                </a:lnTo>
                <a:lnTo>
                  <a:pt x="779802" y="468907"/>
                </a:lnTo>
                <a:lnTo>
                  <a:pt x="791401" y="471247"/>
                </a:lnTo>
                <a:lnTo>
                  <a:pt x="803008" y="468907"/>
                </a:lnTo>
                <a:lnTo>
                  <a:pt x="812482" y="462522"/>
                </a:lnTo>
                <a:lnTo>
                  <a:pt x="818867" y="453052"/>
                </a:lnTo>
                <a:lnTo>
                  <a:pt x="821208" y="441453"/>
                </a:lnTo>
                <a:lnTo>
                  <a:pt x="818867" y="429852"/>
                </a:lnTo>
                <a:lnTo>
                  <a:pt x="812482" y="420377"/>
                </a:lnTo>
                <a:lnTo>
                  <a:pt x="803008" y="413989"/>
                </a:lnTo>
                <a:lnTo>
                  <a:pt x="791401" y="411646"/>
                </a:lnTo>
                <a:close/>
              </a:path>
              <a:path w="2709545" h="2717165">
                <a:moveTo>
                  <a:pt x="811163" y="118620"/>
                </a:moveTo>
                <a:lnTo>
                  <a:pt x="793067" y="126638"/>
                </a:lnTo>
                <a:lnTo>
                  <a:pt x="761856" y="141812"/>
                </a:lnTo>
                <a:lnTo>
                  <a:pt x="763948" y="152178"/>
                </a:lnTo>
                <a:lnTo>
                  <a:pt x="770332" y="161653"/>
                </a:lnTo>
                <a:lnTo>
                  <a:pt x="779802" y="168042"/>
                </a:lnTo>
                <a:lnTo>
                  <a:pt x="791401" y="170384"/>
                </a:lnTo>
                <a:lnTo>
                  <a:pt x="803008" y="168042"/>
                </a:lnTo>
                <a:lnTo>
                  <a:pt x="812482" y="161653"/>
                </a:lnTo>
                <a:lnTo>
                  <a:pt x="818867" y="152178"/>
                </a:lnTo>
                <a:lnTo>
                  <a:pt x="821208" y="140577"/>
                </a:lnTo>
                <a:lnTo>
                  <a:pt x="818867" y="128978"/>
                </a:lnTo>
                <a:lnTo>
                  <a:pt x="812482" y="119508"/>
                </a:lnTo>
                <a:lnTo>
                  <a:pt x="811163" y="118620"/>
                </a:lnTo>
                <a:close/>
              </a:path>
              <a:path w="2709545" h="2717165">
                <a:moveTo>
                  <a:pt x="791401" y="1314273"/>
                </a:moveTo>
                <a:lnTo>
                  <a:pt x="779802" y="1316616"/>
                </a:lnTo>
                <a:lnTo>
                  <a:pt x="770332" y="1323005"/>
                </a:lnTo>
                <a:lnTo>
                  <a:pt x="763948" y="1332479"/>
                </a:lnTo>
                <a:lnTo>
                  <a:pt x="761607" y="1344080"/>
                </a:lnTo>
                <a:lnTo>
                  <a:pt x="763948" y="1355679"/>
                </a:lnTo>
                <a:lnTo>
                  <a:pt x="770332" y="1365149"/>
                </a:lnTo>
                <a:lnTo>
                  <a:pt x="779802" y="1371534"/>
                </a:lnTo>
                <a:lnTo>
                  <a:pt x="791401" y="1373874"/>
                </a:lnTo>
                <a:lnTo>
                  <a:pt x="803008" y="1371534"/>
                </a:lnTo>
                <a:lnTo>
                  <a:pt x="812482" y="1365149"/>
                </a:lnTo>
                <a:lnTo>
                  <a:pt x="818867" y="1355679"/>
                </a:lnTo>
                <a:lnTo>
                  <a:pt x="821208" y="1344080"/>
                </a:lnTo>
                <a:lnTo>
                  <a:pt x="818867" y="1332479"/>
                </a:lnTo>
                <a:lnTo>
                  <a:pt x="812482" y="1323005"/>
                </a:lnTo>
                <a:lnTo>
                  <a:pt x="803008" y="1316616"/>
                </a:lnTo>
                <a:lnTo>
                  <a:pt x="791401" y="1314273"/>
                </a:lnTo>
                <a:close/>
              </a:path>
              <a:path w="2709545" h="2717165">
                <a:moveTo>
                  <a:pt x="791401" y="1013398"/>
                </a:moveTo>
                <a:lnTo>
                  <a:pt x="779802" y="1015740"/>
                </a:lnTo>
                <a:lnTo>
                  <a:pt x="770332" y="1022129"/>
                </a:lnTo>
                <a:lnTo>
                  <a:pt x="763948" y="1031603"/>
                </a:lnTo>
                <a:lnTo>
                  <a:pt x="761607" y="1043204"/>
                </a:lnTo>
                <a:lnTo>
                  <a:pt x="763948" y="1054806"/>
                </a:lnTo>
                <a:lnTo>
                  <a:pt x="770332" y="1064280"/>
                </a:lnTo>
                <a:lnTo>
                  <a:pt x="779802" y="1070669"/>
                </a:lnTo>
                <a:lnTo>
                  <a:pt x="791401" y="1073011"/>
                </a:lnTo>
                <a:lnTo>
                  <a:pt x="803008" y="1070669"/>
                </a:lnTo>
                <a:lnTo>
                  <a:pt x="812482" y="1064280"/>
                </a:lnTo>
                <a:lnTo>
                  <a:pt x="818867" y="1054806"/>
                </a:lnTo>
                <a:lnTo>
                  <a:pt x="821208" y="1043204"/>
                </a:lnTo>
                <a:lnTo>
                  <a:pt x="818867" y="1031603"/>
                </a:lnTo>
                <a:lnTo>
                  <a:pt x="812482" y="1022129"/>
                </a:lnTo>
                <a:lnTo>
                  <a:pt x="803008" y="1015740"/>
                </a:lnTo>
                <a:lnTo>
                  <a:pt x="791401" y="1013398"/>
                </a:lnTo>
                <a:close/>
              </a:path>
              <a:path w="2709545" h="2717165">
                <a:moveTo>
                  <a:pt x="865201" y="862966"/>
                </a:moveTo>
                <a:lnTo>
                  <a:pt x="853602" y="865307"/>
                </a:lnTo>
                <a:lnTo>
                  <a:pt x="844132" y="871691"/>
                </a:lnTo>
                <a:lnTo>
                  <a:pt x="837747" y="881161"/>
                </a:lnTo>
                <a:lnTo>
                  <a:pt x="835407" y="892760"/>
                </a:lnTo>
                <a:lnTo>
                  <a:pt x="837747" y="904367"/>
                </a:lnTo>
                <a:lnTo>
                  <a:pt x="844132" y="913841"/>
                </a:lnTo>
                <a:lnTo>
                  <a:pt x="853602" y="920226"/>
                </a:lnTo>
                <a:lnTo>
                  <a:pt x="865201" y="922567"/>
                </a:lnTo>
                <a:lnTo>
                  <a:pt x="876807" y="920226"/>
                </a:lnTo>
                <a:lnTo>
                  <a:pt x="886281" y="913841"/>
                </a:lnTo>
                <a:lnTo>
                  <a:pt x="892667" y="904367"/>
                </a:lnTo>
                <a:lnTo>
                  <a:pt x="895008" y="892760"/>
                </a:lnTo>
                <a:lnTo>
                  <a:pt x="892667" y="881161"/>
                </a:lnTo>
                <a:lnTo>
                  <a:pt x="886281" y="871691"/>
                </a:lnTo>
                <a:lnTo>
                  <a:pt x="876807" y="865307"/>
                </a:lnTo>
                <a:lnTo>
                  <a:pt x="865201" y="862966"/>
                </a:lnTo>
                <a:close/>
              </a:path>
              <a:path w="2709545" h="2717165">
                <a:moveTo>
                  <a:pt x="865201" y="261202"/>
                </a:moveTo>
                <a:lnTo>
                  <a:pt x="853602" y="263547"/>
                </a:lnTo>
                <a:lnTo>
                  <a:pt x="844132" y="269940"/>
                </a:lnTo>
                <a:lnTo>
                  <a:pt x="837747" y="279419"/>
                </a:lnTo>
                <a:lnTo>
                  <a:pt x="835407" y="291022"/>
                </a:lnTo>
                <a:lnTo>
                  <a:pt x="837747" y="302621"/>
                </a:lnTo>
                <a:lnTo>
                  <a:pt x="844132" y="312091"/>
                </a:lnTo>
                <a:lnTo>
                  <a:pt x="853602" y="318475"/>
                </a:lnTo>
                <a:lnTo>
                  <a:pt x="865201" y="320816"/>
                </a:lnTo>
                <a:lnTo>
                  <a:pt x="876807" y="318475"/>
                </a:lnTo>
                <a:lnTo>
                  <a:pt x="886281" y="312091"/>
                </a:lnTo>
                <a:lnTo>
                  <a:pt x="892667" y="302621"/>
                </a:lnTo>
                <a:lnTo>
                  <a:pt x="895008" y="291022"/>
                </a:lnTo>
                <a:lnTo>
                  <a:pt x="892667" y="279419"/>
                </a:lnTo>
                <a:lnTo>
                  <a:pt x="886281" y="269940"/>
                </a:lnTo>
                <a:lnTo>
                  <a:pt x="876807" y="263547"/>
                </a:lnTo>
                <a:lnTo>
                  <a:pt x="865201" y="261202"/>
                </a:lnTo>
                <a:close/>
              </a:path>
              <a:path w="2709545" h="2717165">
                <a:moveTo>
                  <a:pt x="865201" y="562090"/>
                </a:moveTo>
                <a:lnTo>
                  <a:pt x="853602" y="564433"/>
                </a:lnTo>
                <a:lnTo>
                  <a:pt x="844132" y="570822"/>
                </a:lnTo>
                <a:lnTo>
                  <a:pt x="837747" y="580296"/>
                </a:lnTo>
                <a:lnTo>
                  <a:pt x="835407" y="591897"/>
                </a:lnTo>
                <a:lnTo>
                  <a:pt x="837747" y="603496"/>
                </a:lnTo>
                <a:lnTo>
                  <a:pt x="844132" y="612967"/>
                </a:lnTo>
                <a:lnTo>
                  <a:pt x="853602" y="619351"/>
                </a:lnTo>
                <a:lnTo>
                  <a:pt x="865201" y="621691"/>
                </a:lnTo>
                <a:lnTo>
                  <a:pt x="876807" y="619351"/>
                </a:lnTo>
                <a:lnTo>
                  <a:pt x="886281" y="612967"/>
                </a:lnTo>
                <a:lnTo>
                  <a:pt x="892667" y="603496"/>
                </a:lnTo>
                <a:lnTo>
                  <a:pt x="895008" y="591897"/>
                </a:lnTo>
                <a:lnTo>
                  <a:pt x="892667" y="580296"/>
                </a:lnTo>
                <a:lnTo>
                  <a:pt x="886281" y="570822"/>
                </a:lnTo>
                <a:lnTo>
                  <a:pt x="876807" y="564433"/>
                </a:lnTo>
                <a:lnTo>
                  <a:pt x="865201" y="562090"/>
                </a:lnTo>
                <a:close/>
              </a:path>
              <a:path w="2709545" h="2717165">
                <a:moveTo>
                  <a:pt x="865201" y="1163842"/>
                </a:moveTo>
                <a:lnTo>
                  <a:pt x="853602" y="1166183"/>
                </a:lnTo>
                <a:lnTo>
                  <a:pt x="844132" y="1172567"/>
                </a:lnTo>
                <a:lnTo>
                  <a:pt x="837747" y="1182037"/>
                </a:lnTo>
                <a:lnTo>
                  <a:pt x="835407" y="1193636"/>
                </a:lnTo>
                <a:lnTo>
                  <a:pt x="837747" y="1205237"/>
                </a:lnTo>
                <a:lnTo>
                  <a:pt x="844132" y="1214712"/>
                </a:lnTo>
                <a:lnTo>
                  <a:pt x="853602" y="1221100"/>
                </a:lnTo>
                <a:lnTo>
                  <a:pt x="865201" y="1223443"/>
                </a:lnTo>
                <a:lnTo>
                  <a:pt x="876807" y="1221100"/>
                </a:lnTo>
                <a:lnTo>
                  <a:pt x="886281" y="1214712"/>
                </a:lnTo>
                <a:lnTo>
                  <a:pt x="892667" y="1205237"/>
                </a:lnTo>
                <a:lnTo>
                  <a:pt x="895008" y="1193636"/>
                </a:lnTo>
                <a:lnTo>
                  <a:pt x="892667" y="1182037"/>
                </a:lnTo>
                <a:lnTo>
                  <a:pt x="886281" y="1172567"/>
                </a:lnTo>
                <a:lnTo>
                  <a:pt x="876807" y="1166183"/>
                </a:lnTo>
                <a:lnTo>
                  <a:pt x="865201" y="1163842"/>
                </a:lnTo>
                <a:close/>
              </a:path>
              <a:path w="2709545" h="2717165">
                <a:moveTo>
                  <a:pt x="941845" y="712522"/>
                </a:moveTo>
                <a:lnTo>
                  <a:pt x="930244" y="714865"/>
                </a:lnTo>
                <a:lnTo>
                  <a:pt x="920770" y="721253"/>
                </a:lnTo>
                <a:lnTo>
                  <a:pt x="914381" y="730728"/>
                </a:lnTo>
                <a:lnTo>
                  <a:pt x="912038" y="742329"/>
                </a:lnTo>
                <a:lnTo>
                  <a:pt x="914381" y="753930"/>
                </a:lnTo>
                <a:lnTo>
                  <a:pt x="920770" y="763404"/>
                </a:lnTo>
                <a:lnTo>
                  <a:pt x="930244" y="769793"/>
                </a:lnTo>
                <a:lnTo>
                  <a:pt x="941845" y="772136"/>
                </a:lnTo>
                <a:lnTo>
                  <a:pt x="953446" y="769793"/>
                </a:lnTo>
                <a:lnTo>
                  <a:pt x="962921" y="763404"/>
                </a:lnTo>
                <a:lnTo>
                  <a:pt x="969310" y="753930"/>
                </a:lnTo>
                <a:lnTo>
                  <a:pt x="971652" y="742329"/>
                </a:lnTo>
                <a:lnTo>
                  <a:pt x="969310" y="730728"/>
                </a:lnTo>
                <a:lnTo>
                  <a:pt x="962921" y="721253"/>
                </a:lnTo>
                <a:lnTo>
                  <a:pt x="953446" y="714865"/>
                </a:lnTo>
                <a:lnTo>
                  <a:pt x="941845" y="712522"/>
                </a:lnTo>
                <a:close/>
              </a:path>
              <a:path w="2709545" h="2717165">
                <a:moveTo>
                  <a:pt x="941845" y="110783"/>
                </a:moveTo>
                <a:lnTo>
                  <a:pt x="930244" y="113124"/>
                </a:lnTo>
                <a:lnTo>
                  <a:pt x="920770" y="119508"/>
                </a:lnTo>
                <a:lnTo>
                  <a:pt x="914381" y="128978"/>
                </a:lnTo>
                <a:lnTo>
                  <a:pt x="912038" y="140577"/>
                </a:lnTo>
                <a:lnTo>
                  <a:pt x="914381" y="152178"/>
                </a:lnTo>
                <a:lnTo>
                  <a:pt x="920770" y="161653"/>
                </a:lnTo>
                <a:lnTo>
                  <a:pt x="930244" y="168042"/>
                </a:lnTo>
                <a:lnTo>
                  <a:pt x="941845" y="170384"/>
                </a:lnTo>
                <a:lnTo>
                  <a:pt x="953446" y="168042"/>
                </a:lnTo>
                <a:lnTo>
                  <a:pt x="962921" y="161653"/>
                </a:lnTo>
                <a:lnTo>
                  <a:pt x="969310" y="152178"/>
                </a:lnTo>
                <a:lnTo>
                  <a:pt x="971652" y="140577"/>
                </a:lnTo>
                <a:lnTo>
                  <a:pt x="969310" y="128978"/>
                </a:lnTo>
                <a:lnTo>
                  <a:pt x="962921" y="119508"/>
                </a:lnTo>
                <a:lnTo>
                  <a:pt x="953446" y="113124"/>
                </a:lnTo>
                <a:lnTo>
                  <a:pt x="941845" y="110783"/>
                </a:lnTo>
                <a:close/>
              </a:path>
              <a:path w="2709545" h="2717165">
                <a:moveTo>
                  <a:pt x="941845" y="411646"/>
                </a:moveTo>
                <a:lnTo>
                  <a:pt x="930244" y="413989"/>
                </a:lnTo>
                <a:lnTo>
                  <a:pt x="920770" y="420377"/>
                </a:lnTo>
                <a:lnTo>
                  <a:pt x="914381" y="429852"/>
                </a:lnTo>
                <a:lnTo>
                  <a:pt x="912038" y="441453"/>
                </a:lnTo>
                <a:lnTo>
                  <a:pt x="914381" y="453052"/>
                </a:lnTo>
                <a:lnTo>
                  <a:pt x="920770" y="462522"/>
                </a:lnTo>
                <a:lnTo>
                  <a:pt x="930244" y="468907"/>
                </a:lnTo>
                <a:lnTo>
                  <a:pt x="941845" y="471247"/>
                </a:lnTo>
                <a:lnTo>
                  <a:pt x="953446" y="468907"/>
                </a:lnTo>
                <a:lnTo>
                  <a:pt x="962921" y="462522"/>
                </a:lnTo>
                <a:lnTo>
                  <a:pt x="969310" y="453052"/>
                </a:lnTo>
                <a:lnTo>
                  <a:pt x="971652" y="441453"/>
                </a:lnTo>
                <a:lnTo>
                  <a:pt x="969310" y="429852"/>
                </a:lnTo>
                <a:lnTo>
                  <a:pt x="962921" y="420377"/>
                </a:lnTo>
                <a:lnTo>
                  <a:pt x="953446" y="413989"/>
                </a:lnTo>
                <a:lnTo>
                  <a:pt x="941845" y="411646"/>
                </a:lnTo>
                <a:close/>
              </a:path>
              <a:path w="2709545" h="2717165">
                <a:moveTo>
                  <a:pt x="941845" y="1314273"/>
                </a:moveTo>
                <a:lnTo>
                  <a:pt x="930244" y="1316616"/>
                </a:lnTo>
                <a:lnTo>
                  <a:pt x="920770" y="1323005"/>
                </a:lnTo>
                <a:lnTo>
                  <a:pt x="914381" y="1332479"/>
                </a:lnTo>
                <a:lnTo>
                  <a:pt x="912038" y="1344080"/>
                </a:lnTo>
                <a:lnTo>
                  <a:pt x="914381" y="1355679"/>
                </a:lnTo>
                <a:lnTo>
                  <a:pt x="920770" y="1365149"/>
                </a:lnTo>
                <a:lnTo>
                  <a:pt x="930244" y="1371534"/>
                </a:lnTo>
                <a:lnTo>
                  <a:pt x="941845" y="1373874"/>
                </a:lnTo>
                <a:lnTo>
                  <a:pt x="953446" y="1371534"/>
                </a:lnTo>
                <a:lnTo>
                  <a:pt x="962921" y="1365149"/>
                </a:lnTo>
                <a:lnTo>
                  <a:pt x="969310" y="1355679"/>
                </a:lnTo>
                <a:lnTo>
                  <a:pt x="971652" y="1344080"/>
                </a:lnTo>
                <a:lnTo>
                  <a:pt x="969310" y="1332479"/>
                </a:lnTo>
                <a:lnTo>
                  <a:pt x="962921" y="1323005"/>
                </a:lnTo>
                <a:lnTo>
                  <a:pt x="953446" y="1316616"/>
                </a:lnTo>
                <a:lnTo>
                  <a:pt x="941845" y="1314273"/>
                </a:lnTo>
                <a:close/>
              </a:path>
              <a:path w="2709545" h="2717165">
                <a:moveTo>
                  <a:pt x="941845" y="1013398"/>
                </a:moveTo>
                <a:lnTo>
                  <a:pt x="930244" y="1015740"/>
                </a:lnTo>
                <a:lnTo>
                  <a:pt x="920770" y="1022129"/>
                </a:lnTo>
                <a:lnTo>
                  <a:pt x="914381" y="1031603"/>
                </a:lnTo>
                <a:lnTo>
                  <a:pt x="912038" y="1043204"/>
                </a:lnTo>
                <a:lnTo>
                  <a:pt x="914381" y="1054806"/>
                </a:lnTo>
                <a:lnTo>
                  <a:pt x="920770" y="1064280"/>
                </a:lnTo>
                <a:lnTo>
                  <a:pt x="930244" y="1070669"/>
                </a:lnTo>
                <a:lnTo>
                  <a:pt x="941845" y="1073011"/>
                </a:lnTo>
                <a:lnTo>
                  <a:pt x="953446" y="1070669"/>
                </a:lnTo>
                <a:lnTo>
                  <a:pt x="962921" y="1064280"/>
                </a:lnTo>
                <a:lnTo>
                  <a:pt x="969310" y="1054806"/>
                </a:lnTo>
                <a:lnTo>
                  <a:pt x="971652" y="1043204"/>
                </a:lnTo>
                <a:lnTo>
                  <a:pt x="969310" y="1031603"/>
                </a:lnTo>
                <a:lnTo>
                  <a:pt x="962921" y="1022129"/>
                </a:lnTo>
                <a:lnTo>
                  <a:pt x="953446" y="1015740"/>
                </a:lnTo>
                <a:lnTo>
                  <a:pt x="941845" y="1013398"/>
                </a:lnTo>
                <a:close/>
              </a:path>
              <a:path w="2709545" h="2717165">
                <a:moveTo>
                  <a:pt x="1015645" y="1163842"/>
                </a:moveTo>
                <a:lnTo>
                  <a:pt x="1004044" y="1166183"/>
                </a:lnTo>
                <a:lnTo>
                  <a:pt x="994569" y="1172567"/>
                </a:lnTo>
                <a:lnTo>
                  <a:pt x="988181" y="1182037"/>
                </a:lnTo>
                <a:lnTo>
                  <a:pt x="985838" y="1193636"/>
                </a:lnTo>
                <a:lnTo>
                  <a:pt x="988181" y="1205237"/>
                </a:lnTo>
                <a:lnTo>
                  <a:pt x="994569" y="1214712"/>
                </a:lnTo>
                <a:lnTo>
                  <a:pt x="1004044" y="1221100"/>
                </a:lnTo>
                <a:lnTo>
                  <a:pt x="1015645" y="1223443"/>
                </a:lnTo>
                <a:lnTo>
                  <a:pt x="1027246" y="1221100"/>
                </a:lnTo>
                <a:lnTo>
                  <a:pt x="1036721" y="1214712"/>
                </a:lnTo>
                <a:lnTo>
                  <a:pt x="1043109" y="1205237"/>
                </a:lnTo>
                <a:lnTo>
                  <a:pt x="1045452" y="1193636"/>
                </a:lnTo>
                <a:lnTo>
                  <a:pt x="1043109" y="1182037"/>
                </a:lnTo>
                <a:lnTo>
                  <a:pt x="1036721" y="1172567"/>
                </a:lnTo>
                <a:lnTo>
                  <a:pt x="1027246" y="1166183"/>
                </a:lnTo>
                <a:lnTo>
                  <a:pt x="1015645" y="1163842"/>
                </a:lnTo>
                <a:close/>
              </a:path>
              <a:path w="2709545" h="2717165">
                <a:moveTo>
                  <a:pt x="1015645" y="562090"/>
                </a:moveTo>
                <a:lnTo>
                  <a:pt x="1004044" y="564433"/>
                </a:lnTo>
                <a:lnTo>
                  <a:pt x="994569" y="570822"/>
                </a:lnTo>
                <a:lnTo>
                  <a:pt x="988181" y="580296"/>
                </a:lnTo>
                <a:lnTo>
                  <a:pt x="985838" y="591897"/>
                </a:lnTo>
                <a:lnTo>
                  <a:pt x="988181" y="603496"/>
                </a:lnTo>
                <a:lnTo>
                  <a:pt x="994569" y="612967"/>
                </a:lnTo>
                <a:lnTo>
                  <a:pt x="1004044" y="619351"/>
                </a:lnTo>
                <a:lnTo>
                  <a:pt x="1015645" y="621691"/>
                </a:lnTo>
                <a:lnTo>
                  <a:pt x="1027246" y="619351"/>
                </a:lnTo>
                <a:lnTo>
                  <a:pt x="1036721" y="612967"/>
                </a:lnTo>
                <a:lnTo>
                  <a:pt x="1043109" y="603496"/>
                </a:lnTo>
                <a:lnTo>
                  <a:pt x="1045452" y="591897"/>
                </a:lnTo>
                <a:lnTo>
                  <a:pt x="1043109" y="580296"/>
                </a:lnTo>
                <a:lnTo>
                  <a:pt x="1036721" y="570822"/>
                </a:lnTo>
                <a:lnTo>
                  <a:pt x="1027246" y="564433"/>
                </a:lnTo>
                <a:lnTo>
                  <a:pt x="1015645" y="562090"/>
                </a:lnTo>
                <a:close/>
              </a:path>
              <a:path w="2709545" h="2717165">
                <a:moveTo>
                  <a:pt x="1015645" y="261202"/>
                </a:moveTo>
                <a:lnTo>
                  <a:pt x="1004044" y="263547"/>
                </a:lnTo>
                <a:lnTo>
                  <a:pt x="994569" y="269940"/>
                </a:lnTo>
                <a:lnTo>
                  <a:pt x="988181" y="279419"/>
                </a:lnTo>
                <a:lnTo>
                  <a:pt x="985838" y="291022"/>
                </a:lnTo>
                <a:lnTo>
                  <a:pt x="988181" y="302621"/>
                </a:lnTo>
                <a:lnTo>
                  <a:pt x="994569" y="312091"/>
                </a:lnTo>
                <a:lnTo>
                  <a:pt x="1004044" y="318475"/>
                </a:lnTo>
                <a:lnTo>
                  <a:pt x="1015645" y="320816"/>
                </a:lnTo>
                <a:lnTo>
                  <a:pt x="1027246" y="318475"/>
                </a:lnTo>
                <a:lnTo>
                  <a:pt x="1036721" y="312091"/>
                </a:lnTo>
                <a:lnTo>
                  <a:pt x="1043109" y="302621"/>
                </a:lnTo>
                <a:lnTo>
                  <a:pt x="1045452" y="291022"/>
                </a:lnTo>
                <a:lnTo>
                  <a:pt x="1043109" y="279419"/>
                </a:lnTo>
                <a:lnTo>
                  <a:pt x="1036721" y="269940"/>
                </a:lnTo>
                <a:lnTo>
                  <a:pt x="1027246" y="263547"/>
                </a:lnTo>
                <a:lnTo>
                  <a:pt x="1015645" y="261202"/>
                </a:lnTo>
                <a:close/>
              </a:path>
              <a:path w="2709545" h="2717165">
                <a:moveTo>
                  <a:pt x="1015645" y="862966"/>
                </a:moveTo>
                <a:lnTo>
                  <a:pt x="1004044" y="865307"/>
                </a:lnTo>
                <a:lnTo>
                  <a:pt x="994569" y="871691"/>
                </a:lnTo>
                <a:lnTo>
                  <a:pt x="988181" y="881161"/>
                </a:lnTo>
                <a:lnTo>
                  <a:pt x="985838" y="892760"/>
                </a:lnTo>
                <a:lnTo>
                  <a:pt x="988181" y="904367"/>
                </a:lnTo>
                <a:lnTo>
                  <a:pt x="994569" y="913841"/>
                </a:lnTo>
                <a:lnTo>
                  <a:pt x="1004044" y="920226"/>
                </a:lnTo>
                <a:lnTo>
                  <a:pt x="1015645" y="922567"/>
                </a:lnTo>
                <a:lnTo>
                  <a:pt x="1027246" y="920226"/>
                </a:lnTo>
                <a:lnTo>
                  <a:pt x="1036721" y="913841"/>
                </a:lnTo>
                <a:lnTo>
                  <a:pt x="1043109" y="904367"/>
                </a:lnTo>
                <a:lnTo>
                  <a:pt x="1045452" y="892760"/>
                </a:lnTo>
                <a:lnTo>
                  <a:pt x="1043109" y="881161"/>
                </a:lnTo>
                <a:lnTo>
                  <a:pt x="1036721" y="871691"/>
                </a:lnTo>
                <a:lnTo>
                  <a:pt x="1027246" y="865307"/>
                </a:lnTo>
                <a:lnTo>
                  <a:pt x="1015645" y="862966"/>
                </a:lnTo>
                <a:close/>
              </a:path>
              <a:path w="2709545" h="2717165">
                <a:moveTo>
                  <a:pt x="1092290" y="1314273"/>
                </a:moveTo>
                <a:lnTo>
                  <a:pt x="1080681" y="1316616"/>
                </a:lnTo>
                <a:lnTo>
                  <a:pt x="1071203" y="1323005"/>
                </a:lnTo>
                <a:lnTo>
                  <a:pt x="1064813" y="1332479"/>
                </a:lnTo>
                <a:lnTo>
                  <a:pt x="1062470" y="1344080"/>
                </a:lnTo>
                <a:lnTo>
                  <a:pt x="1064813" y="1355679"/>
                </a:lnTo>
                <a:lnTo>
                  <a:pt x="1071203" y="1365149"/>
                </a:lnTo>
                <a:lnTo>
                  <a:pt x="1080681" y="1371534"/>
                </a:lnTo>
                <a:lnTo>
                  <a:pt x="1092290" y="1373874"/>
                </a:lnTo>
                <a:lnTo>
                  <a:pt x="1103883" y="1371534"/>
                </a:lnTo>
                <a:lnTo>
                  <a:pt x="1113354" y="1365149"/>
                </a:lnTo>
                <a:lnTo>
                  <a:pt x="1119741" y="1355679"/>
                </a:lnTo>
                <a:lnTo>
                  <a:pt x="1122084" y="1344080"/>
                </a:lnTo>
                <a:lnTo>
                  <a:pt x="1119741" y="1332479"/>
                </a:lnTo>
                <a:lnTo>
                  <a:pt x="1113354" y="1323005"/>
                </a:lnTo>
                <a:lnTo>
                  <a:pt x="1103883" y="1316616"/>
                </a:lnTo>
                <a:lnTo>
                  <a:pt x="1092290" y="1314273"/>
                </a:lnTo>
                <a:close/>
              </a:path>
              <a:path w="2709545" h="2717165">
                <a:moveTo>
                  <a:pt x="1092290" y="1013398"/>
                </a:moveTo>
                <a:lnTo>
                  <a:pt x="1080681" y="1015740"/>
                </a:lnTo>
                <a:lnTo>
                  <a:pt x="1071203" y="1022129"/>
                </a:lnTo>
                <a:lnTo>
                  <a:pt x="1064813" y="1031603"/>
                </a:lnTo>
                <a:lnTo>
                  <a:pt x="1062470" y="1043204"/>
                </a:lnTo>
                <a:lnTo>
                  <a:pt x="1064813" y="1054806"/>
                </a:lnTo>
                <a:lnTo>
                  <a:pt x="1071203" y="1064280"/>
                </a:lnTo>
                <a:lnTo>
                  <a:pt x="1080681" y="1070669"/>
                </a:lnTo>
                <a:lnTo>
                  <a:pt x="1092290" y="1073011"/>
                </a:lnTo>
                <a:lnTo>
                  <a:pt x="1103883" y="1070669"/>
                </a:lnTo>
                <a:lnTo>
                  <a:pt x="1113354" y="1064280"/>
                </a:lnTo>
                <a:lnTo>
                  <a:pt x="1119741" y="1054806"/>
                </a:lnTo>
                <a:lnTo>
                  <a:pt x="1122084" y="1043204"/>
                </a:lnTo>
                <a:lnTo>
                  <a:pt x="1119741" y="1031603"/>
                </a:lnTo>
                <a:lnTo>
                  <a:pt x="1113354" y="1022129"/>
                </a:lnTo>
                <a:lnTo>
                  <a:pt x="1103883" y="1015740"/>
                </a:lnTo>
                <a:lnTo>
                  <a:pt x="1092290" y="1013398"/>
                </a:lnTo>
                <a:close/>
              </a:path>
              <a:path w="2709545" h="2717165">
                <a:moveTo>
                  <a:pt x="1092290" y="712522"/>
                </a:moveTo>
                <a:lnTo>
                  <a:pt x="1080681" y="714865"/>
                </a:lnTo>
                <a:lnTo>
                  <a:pt x="1071203" y="721253"/>
                </a:lnTo>
                <a:lnTo>
                  <a:pt x="1064813" y="730728"/>
                </a:lnTo>
                <a:lnTo>
                  <a:pt x="1062470" y="742329"/>
                </a:lnTo>
                <a:lnTo>
                  <a:pt x="1064813" y="753930"/>
                </a:lnTo>
                <a:lnTo>
                  <a:pt x="1071203" y="763404"/>
                </a:lnTo>
                <a:lnTo>
                  <a:pt x="1080681" y="769793"/>
                </a:lnTo>
                <a:lnTo>
                  <a:pt x="1092290" y="772136"/>
                </a:lnTo>
                <a:lnTo>
                  <a:pt x="1103883" y="769793"/>
                </a:lnTo>
                <a:lnTo>
                  <a:pt x="1113354" y="763404"/>
                </a:lnTo>
                <a:lnTo>
                  <a:pt x="1119741" y="753930"/>
                </a:lnTo>
                <a:lnTo>
                  <a:pt x="1122084" y="742329"/>
                </a:lnTo>
                <a:lnTo>
                  <a:pt x="1119741" y="730728"/>
                </a:lnTo>
                <a:lnTo>
                  <a:pt x="1113354" y="721253"/>
                </a:lnTo>
                <a:lnTo>
                  <a:pt x="1103883" y="714865"/>
                </a:lnTo>
                <a:lnTo>
                  <a:pt x="1092290" y="712522"/>
                </a:lnTo>
                <a:close/>
              </a:path>
              <a:path w="2709545" h="2717165">
                <a:moveTo>
                  <a:pt x="1092290" y="110783"/>
                </a:moveTo>
                <a:lnTo>
                  <a:pt x="1080681" y="113124"/>
                </a:lnTo>
                <a:lnTo>
                  <a:pt x="1071203" y="119508"/>
                </a:lnTo>
                <a:lnTo>
                  <a:pt x="1064813" y="128978"/>
                </a:lnTo>
                <a:lnTo>
                  <a:pt x="1062470" y="140577"/>
                </a:lnTo>
                <a:lnTo>
                  <a:pt x="1064813" y="152178"/>
                </a:lnTo>
                <a:lnTo>
                  <a:pt x="1071203" y="161653"/>
                </a:lnTo>
                <a:lnTo>
                  <a:pt x="1080681" y="168042"/>
                </a:lnTo>
                <a:lnTo>
                  <a:pt x="1092290" y="170384"/>
                </a:lnTo>
                <a:lnTo>
                  <a:pt x="1103883" y="168042"/>
                </a:lnTo>
                <a:lnTo>
                  <a:pt x="1113354" y="161653"/>
                </a:lnTo>
                <a:lnTo>
                  <a:pt x="1119741" y="152178"/>
                </a:lnTo>
                <a:lnTo>
                  <a:pt x="1122084" y="140577"/>
                </a:lnTo>
                <a:lnTo>
                  <a:pt x="1119741" y="128978"/>
                </a:lnTo>
                <a:lnTo>
                  <a:pt x="1113354" y="119508"/>
                </a:lnTo>
                <a:lnTo>
                  <a:pt x="1103883" y="113124"/>
                </a:lnTo>
                <a:lnTo>
                  <a:pt x="1092290" y="110783"/>
                </a:lnTo>
                <a:close/>
              </a:path>
              <a:path w="2709545" h="2717165">
                <a:moveTo>
                  <a:pt x="1092290" y="411646"/>
                </a:moveTo>
                <a:lnTo>
                  <a:pt x="1080681" y="413989"/>
                </a:lnTo>
                <a:lnTo>
                  <a:pt x="1071203" y="420377"/>
                </a:lnTo>
                <a:lnTo>
                  <a:pt x="1064813" y="429852"/>
                </a:lnTo>
                <a:lnTo>
                  <a:pt x="1062470" y="441453"/>
                </a:lnTo>
                <a:lnTo>
                  <a:pt x="1064813" y="453052"/>
                </a:lnTo>
                <a:lnTo>
                  <a:pt x="1071203" y="462522"/>
                </a:lnTo>
                <a:lnTo>
                  <a:pt x="1080681" y="468907"/>
                </a:lnTo>
                <a:lnTo>
                  <a:pt x="1092290" y="471247"/>
                </a:lnTo>
                <a:lnTo>
                  <a:pt x="1103883" y="468907"/>
                </a:lnTo>
                <a:lnTo>
                  <a:pt x="1113354" y="462522"/>
                </a:lnTo>
                <a:lnTo>
                  <a:pt x="1119741" y="453052"/>
                </a:lnTo>
                <a:lnTo>
                  <a:pt x="1122084" y="441453"/>
                </a:lnTo>
                <a:lnTo>
                  <a:pt x="1119741" y="429852"/>
                </a:lnTo>
                <a:lnTo>
                  <a:pt x="1113354" y="420377"/>
                </a:lnTo>
                <a:lnTo>
                  <a:pt x="1103883" y="413989"/>
                </a:lnTo>
                <a:lnTo>
                  <a:pt x="1092290" y="411646"/>
                </a:lnTo>
                <a:close/>
              </a:path>
              <a:path w="2709545" h="2717165">
                <a:moveTo>
                  <a:pt x="1166077" y="1163842"/>
                </a:moveTo>
                <a:lnTo>
                  <a:pt x="1154478" y="1166183"/>
                </a:lnTo>
                <a:lnTo>
                  <a:pt x="1145007" y="1172567"/>
                </a:lnTo>
                <a:lnTo>
                  <a:pt x="1138623" y="1182037"/>
                </a:lnTo>
                <a:lnTo>
                  <a:pt x="1136282" y="1193636"/>
                </a:lnTo>
                <a:lnTo>
                  <a:pt x="1138623" y="1205237"/>
                </a:lnTo>
                <a:lnTo>
                  <a:pt x="1145007" y="1214712"/>
                </a:lnTo>
                <a:lnTo>
                  <a:pt x="1154478" y="1221100"/>
                </a:lnTo>
                <a:lnTo>
                  <a:pt x="1166077" y="1223443"/>
                </a:lnTo>
                <a:lnTo>
                  <a:pt x="1177678" y="1221100"/>
                </a:lnTo>
                <a:lnTo>
                  <a:pt x="1187152" y="1214712"/>
                </a:lnTo>
                <a:lnTo>
                  <a:pt x="1193541" y="1205237"/>
                </a:lnTo>
                <a:lnTo>
                  <a:pt x="1195883" y="1193636"/>
                </a:lnTo>
                <a:lnTo>
                  <a:pt x="1193541" y="1182037"/>
                </a:lnTo>
                <a:lnTo>
                  <a:pt x="1187152" y="1172567"/>
                </a:lnTo>
                <a:lnTo>
                  <a:pt x="1177678" y="1166183"/>
                </a:lnTo>
                <a:lnTo>
                  <a:pt x="1166077" y="1163842"/>
                </a:lnTo>
                <a:close/>
              </a:path>
              <a:path w="2709545" h="2717165">
                <a:moveTo>
                  <a:pt x="1166077" y="862966"/>
                </a:moveTo>
                <a:lnTo>
                  <a:pt x="1154478" y="865307"/>
                </a:lnTo>
                <a:lnTo>
                  <a:pt x="1145007" y="871691"/>
                </a:lnTo>
                <a:lnTo>
                  <a:pt x="1138623" y="881161"/>
                </a:lnTo>
                <a:lnTo>
                  <a:pt x="1136282" y="892760"/>
                </a:lnTo>
                <a:lnTo>
                  <a:pt x="1138623" y="904367"/>
                </a:lnTo>
                <a:lnTo>
                  <a:pt x="1145007" y="913841"/>
                </a:lnTo>
                <a:lnTo>
                  <a:pt x="1154478" y="920226"/>
                </a:lnTo>
                <a:lnTo>
                  <a:pt x="1166077" y="922567"/>
                </a:lnTo>
                <a:lnTo>
                  <a:pt x="1177678" y="920226"/>
                </a:lnTo>
                <a:lnTo>
                  <a:pt x="1187152" y="913841"/>
                </a:lnTo>
                <a:lnTo>
                  <a:pt x="1193541" y="904367"/>
                </a:lnTo>
                <a:lnTo>
                  <a:pt x="1195883" y="892760"/>
                </a:lnTo>
                <a:lnTo>
                  <a:pt x="1193541" y="881161"/>
                </a:lnTo>
                <a:lnTo>
                  <a:pt x="1187152" y="871691"/>
                </a:lnTo>
                <a:lnTo>
                  <a:pt x="1177678" y="865307"/>
                </a:lnTo>
                <a:lnTo>
                  <a:pt x="1166077" y="862966"/>
                </a:lnTo>
                <a:close/>
              </a:path>
              <a:path w="2709545" h="2717165">
                <a:moveTo>
                  <a:pt x="1166077" y="562090"/>
                </a:moveTo>
                <a:lnTo>
                  <a:pt x="1154478" y="564433"/>
                </a:lnTo>
                <a:lnTo>
                  <a:pt x="1145007" y="570822"/>
                </a:lnTo>
                <a:lnTo>
                  <a:pt x="1138623" y="580296"/>
                </a:lnTo>
                <a:lnTo>
                  <a:pt x="1136282" y="591897"/>
                </a:lnTo>
                <a:lnTo>
                  <a:pt x="1138623" y="603496"/>
                </a:lnTo>
                <a:lnTo>
                  <a:pt x="1145007" y="612967"/>
                </a:lnTo>
                <a:lnTo>
                  <a:pt x="1154478" y="619351"/>
                </a:lnTo>
                <a:lnTo>
                  <a:pt x="1166077" y="621691"/>
                </a:lnTo>
                <a:lnTo>
                  <a:pt x="1177678" y="619351"/>
                </a:lnTo>
                <a:lnTo>
                  <a:pt x="1187152" y="612967"/>
                </a:lnTo>
                <a:lnTo>
                  <a:pt x="1193541" y="603496"/>
                </a:lnTo>
                <a:lnTo>
                  <a:pt x="1195883" y="591897"/>
                </a:lnTo>
                <a:lnTo>
                  <a:pt x="1193541" y="580296"/>
                </a:lnTo>
                <a:lnTo>
                  <a:pt x="1187152" y="570822"/>
                </a:lnTo>
                <a:lnTo>
                  <a:pt x="1177678" y="564433"/>
                </a:lnTo>
                <a:lnTo>
                  <a:pt x="1166077" y="562090"/>
                </a:lnTo>
                <a:close/>
              </a:path>
              <a:path w="2709545" h="2717165">
                <a:moveTo>
                  <a:pt x="1166077" y="261202"/>
                </a:moveTo>
                <a:lnTo>
                  <a:pt x="1154478" y="263547"/>
                </a:lnTo>
                <a:lnTo>
                  <a:pt x="1145007" y="269940"/>
                </a:lnTo>
                <a:lnTo>
                  <a:pt x="1138623" y="279419"/>
                </a:lnTo>
                <a:lnTo>
                  <a:pt x="1136282" y="291022"/>
                </a:lnTo>
                <a:lnTo>
                  <a:pt x="1138623" y="302621"/>
                </a:lnTo>
                <a:lnTo>
                  <a:pt x="1145007" y="312091"/>
                </a:lnTo>
                <a:lnTo>
                  <a:pt x="1154478" y="318475"/>
                </a:lnTo>
                <a:lnTo>
                  <a:pt x="1166077" y="320816"/>
                </a:lnTo>
                <a:lnTo>
                  <a:pt x="1177678" y="318475"/>
                </a:lnTo>
                <a:lnTo>
                  <a:pt x="1187152" y="312091"/>
                </a:lnTo>
                <a:lnTo>
                  <a:pt x="1193541" y="302621"/>
                </a:lnTo>
                <a:lnTo>
                  <a:pt x="1195883" y="291022"/>
                </a:lnTo>
                <a:lnTo>
                  <a:pt x="1193541" y="279419"/>
                </a:lnTo>
                <a:lnTo>
                  <a:pt x="1187152" y="269940"/>
                </a:lnTo>
                <a:lnTo>
                  <a:pt x="1177678" y="263547"/>
                </a:lnTo>
                <a:lnTo>
                  <a:pt x="1166077" y="261202"/>
                </a:lnTo>
                <a:close/>
              </a:path>
              <a:path w="2709545" h="2717165">
                <a:moveTo>
                  <a:pt x="1185844" y="12091"/>
                </a:moveTo>
                <a:lnTo>
                  <a:pt x="1168442" y="14338"/>
                </a:lnTo>
                <a:lnTo>
                  <a:pt x="1153366" y="16847"/>
                </a:lnTo>
                <a:lnTo>
                  <a:pt x="1154478" y="17597"/>
                </a:lnTo>
                <a:lnTo>
                  <a:pt x="1166077" y="19940"/>
                </a:lnTo>
                <a:lnTo>
                  <a:pt x="1177678" y="17597"/>
                </a:lnTo>
                <a:lnTo>
                  <a:pt x="1185844" y="12091"/>
                </a:lnTo>
                <a:close/>
              </a:path>
              <a:path w="2709545" h="2717165">
                <a:moveTo>
                  <a:pt x="1242721" y="110783"/>
                </a:moveTo>
                <a:lnTo>
                  <a:pt x="1231120" y="113124"/>
                </a:lnTo>
                <a:lnTo>
                  <a:pt x="1221645" y="119508"/>
                </a:lnTo>
                <a:lnTo>
                  <a:pt x="1215257" y="128978"/>
                </a:lnTo>
                <a:lnTo>
                  <a:pt x="1212914" y="140577"/>
                </a:lnTo>
                <a:lnTo>
                  <a:pt x="1215257" y="152178"/>
                </a:lnTo>
                <a:lnTo>
                  <a:pt x="1221645" y="161653"/>
                </a:lnTo>
                <a:lnTo>
                  <a:pt x="1231120" y="168042"/>
                </a:lnTo>
                <a:lnTo>
                  <a:pt x="1242721" y="170384"/>
                </a:lnTo>
                <a:lnTo>
                  <a:pt x="1254320" y="168042"/>
                </a:lnTo>
                <a:lnTo>
                  <a:pt x="1263790" y="161653"/>
                </a:lnTo>
                <a:lnTo>
                  <a:pt x="1270175" y="152178"/>
                </a:lnTo>
                <a:lnTo>
                  <a:pt x="1272515" y="140577"/>
                </a:lnTo>
                <a:lnTo>
                  <a:pt x="1270175" y="128978"/>
                </a:lnTo>
                <a:lnTo>
                  <a:pt x="1263790" y="119508"/>
                </a:lnTo>
                <a:lnTo>
                  <a:pt x="1254320" y="113124"/>
                </a:lnTo>
                <a:lnTo>
                  <a:pt x="1242721" y="110783"/>
                </a:lnTo>
                <a:close/>
              </a:path>
              <a:path w="2709545" h="2717165">
                <a:moveTo>
                  <a:pt x="1242721" y="1314273"/>
                </a:moveTo>
                <a:lnTo>
                  <a:pt x="1231120" y="1316616"/>
                </a:lnTo>
                <a:lnTo>
                  <a:pt x="1221645" y="1323005"/>
                </a:lnTo>
                <a:lnTo>
                  <a:pt x="1215257" y="1332479"/>
                </a:lnTo>
                <a:lnTo>
                  <a:pt x="1212914" y="1344080"/>
                </a:lnTo>
                <a:lnTo>
                  <a:pt x="1215257" y="1355679"/>
                </a:lnTo>
                <a:lnTo>
                  <a:pt x="1221645" y="1365149"/>
                </a:lnTo>
                <a:lnTo>
                  <a:pt x="1231120" y="1371534"/>
                </a:lnTo>
                <a:lnTo>
                  <a:pt x="1242721" y="1373874"/>
                </a:lnTo>
                <a:lnTo>
                  <a:pt x="1254320" y="1371534"/>
                </a:lnTo>
                <a:lnTo>
                  <a:pt x="1263790" y="1365149"/>
                </a:lnTo>
                <a:lnTo>
                  <a:pt x="1270175" y="1355679"/>
                </a:lnTo>
                <a:lnTo>
                  <a:pt x="1272515" y="1344080"/>
                </a:lnTo>
                <a:lnTo>
                  <a:pt x="1270175" y="1332479"/>
                </a:lnTo>
                <a:lnTo>
                  <a:pt x="1263790" y="1323005"/>
                </a:lnTo>
                <a:lnTo>
                  <a:pt x="1254320" y="1316616"/>
                </a:lnTo>
                <a:lnTo>
                  <a:pt x="1242721" y="1314273"/>
                </a:lnTo>
                <a:close/>
              </a:path>
              <a:path w="2709545" h="2717165">
                <a:moveTo>
                  <a:pt x="1242721" y="411646"/>
                </a:moveTo>
                <a:lnTo>
                  <a:pt x="1231120" y="413989"/>
                </a:lnTo>
                <a:lnTo>
                  <a:pt x="1221645" y="420377"/>
                </a:lnTo>
                <a:lnTo>
                  <a:pt x="1215257" y="429852"/>
                </a:lnTo>
                <a:lnTo>
                  <a:pt x="1212914" y="441453"/>
                </a:lnTo>
                <a:lnTo>
                  <a:pt x="1215257" y="453052"/>
                </a:lnTo>
                <a:lnTo>
                  <a:pt x="1221645" y="462522"/>
                </a:lnTo>
                <a:lnTo>
                  <a:pt x="1231120" y="468907"/>
                </a:lnTo>
                <a:lnTo>
                  <a:pt x="1242721" y="471247"/>
                </a:lnTo>
                <a:lnTo>
                  <a:pt x="1254320" y="468907"/>
                </a:lnTo>
                <a:lnTo>
                  <a:pt x="1263790" y="462522"/>
                </a:lnTo>
                <a:lnTo>
                  <a:pt x="1270175" y="453052"/>
                </a:lnTo>
                <a:lnTo>
                  <a:pt x="1272515" y="441453"/>
                </a:lnTo>
                <a:lnTo>
                  <a:pt x="1270175" y="429852"/>
                </a:lnTo>
                <a:lnTo>
                  <a:pt x="1263790" y="420377"/>
                </a:lnTo>
                <a:lnTo>
                  <a:pt x="1254320" y="413989"/>
                </a:lnTo>
                <a:lnTo>
                  <a:pt x="1242721" y="411646"/>
                </a:lnTo>
                <a:close/>
              </a:path>
              <a:path w="2709545" h="2717165">
                <a:moveTo>
                  <a:pt x="1242721" y="1013398"/>
                </a:moveTo>
                <a:lnTo>
                  <a:pt x="1231120" y="1015740"/>
                </a:lnTo>
                <a:lnTo>
                  <a:pt x="1221645" y="1022129"/>
                </a:lnTo>
                <a:lnTo>
                  <a:pt x="1215257" y="1031603"/>
                </a:lnTo>
                <a:lnTo>
                  <a:pt x="1212914" y="1043204"/>
                </a:lnTo>
                <a:lnTo>
                  <a:pt x="1215257" y="1054806"/>
                </a:lnTo>
                <a:lnTo>
                  <a:pt x="1221645" y="1064280"/>
                </a:lnTo>
                <a:lnTo>
                  <a:pt x="1231120" y="1070669"/>
                </a:lnTo>
                <a:lnTo>
                  <a:pt x="1242721" y="1073011"/>
                </a:lnTo>
                <a:lnTo>
                  <a:pt x="1254320" y="1070669"/>
                </a:lnTo>
                <a:lnTo>
                  <a:pt x="1263790" y="1064280"/>
                </a:lnTo>
                <a:lnTo>
                  <a:pt x="1270175" y="1054806"/>
                </a:lnTo>
                <a:lnTo>
                  <a:pt x="1272515" y="1043204"/>
                </a:lnTo>
                <a:lnTo>
                  <a:pt x="1270175" y="1031603"/>
                </a:lnTo>
                <a:lnTo>
                  <a:pt x="1263790" y="1022129"/>
                </a:lnTo>
                <a:lnTo>
                  <a:pt x="1254320" y="1015740"/>
                </a:lnTo>
                <a:lnTo>
                  <a:pt x="1242721" y="1013398"/>
                </a:lnTo>
                <a:close/>
              </a:path>
              <a:path w="2709545" h="2717165">
                <a:moveTo>
                  <a:pt x="1242721" y="712522"/>
                </a:moveTo>
                <a:lnTo>
                  <a:pt x="1231120" y="714865"/>
                </a:lnTo>
                <a:lnTo>
                  <a:pt x="1221645" y="721253"/>
                </a:lnTo>
                <a:lnTo>
                  <a:pt x="1215257" y="730728"/>
                </a:lnTo>
                <a:lnTo>
                  <a:pt x="1212914" y="742329"/>
                </a:lnTo>
                <a:lnTo>
                  <a:pt x="1215257" y="753930"/>
                </a:lnTo>
                <a:lnTo>
                  <a:pt x="1221645" y="763404"/>
                </a:lnTo>
                <a:lnTo>
                  <a:pt x="1231120" y="769793"/>
                </a:lnTo>
                <a:lnTo>
                  <a:pt x="1242721" y="772136"/>
                </a:lnTo>
                <a:lnTo>
                  <a:pt x="1254320" y="769793"/>
                </a:lnTo>
                <a:lnTo>
                  <a:pt x="1263790" y="763404"/>
                </a:lnTo>
                <a:lnTo>
                  <a:pt x="1270175" y="753930"/>
                </a:lnTo>
                <a:lnTo>
                  <a:pt x="1272515" y="742329"/>
                </a:lnTo>
                <a:lnTo>
                  <a:pt x="1270175" y="730728"/>
                </a:lnTo>
                <a:lnTo>
                  <a:pt x="1263790" y="721253"/>
                </a:lnTo>
                <a:lnTo>
                  <a:pt x="1254320" y="714865"/>
                </a:lnTo>
                <a:lnTo>
                  <a:pt x="1242721" y="712522"/>
                </a:lnTo>
                <a:close/>
              </a:path>
              <a:path w="2709545" h="2717165">
                <a:moveTo>
                  <a:pt x="1316521" y="562090"/>
                </a:moveTo>
                <a:lnTo>
                  <a:pt x="1304920" y="564433"/>
                </a:lnTo>
                <a:lnTo>
                  <a:pt x="1295445" y="570822"/>
                </a:lnTo>
                <a:lnTo>
                  <a:pt x="1289057" y="580296"/>
                </a:lnTo>
                <a:lnTo>
                  <a:pt x="1286714" y="591897"/>
                </a:lnTo>
                <a:lnTo>
                  <a:pt x="1289057" y="603496"/>
                </a:lnTo>
                <a:lnTo>
                  <a:pt x="1295445" y="612967"/>
                </a:lnTo>
                <a:lnTo>
                  <a:pt x="1304920" y="619351"/>
                </a:lnTo>
                <a:lnTo>
                  <a:pt x="1316521" y="621691"/>
                </a:lnTo>
                <a:lnTo>
                  <a:pt x="1328120" y="619351"/>
                </a:lnTo>
                <a:lnTo>
                  <a:pt x="1337590" y="612967"/>
                </a:lnTo>
                <a:lnTo>
                  <a:pt x="1343974" y="603496"/>
                </a:lnTo>
                <a:lnTo>
                  <a:pt x="1346315" y="591897"/>
                </a:lnTo>
                <a:lnTo>
                  <a:pt x="1343974" y="580296"/>
                </a:lnTo>
                <a:lnTo>
                  <a:pt x="1337590" y="570822"/>
                </a:lnTo>
                <a:lnTo>
                  <a:pt x="1328120" y="564433"/>
                </a:lnTo>
                <a:lnTo>
                  <a:pt x="1316521" y="562090"/>
                </a:lnTo>
                <a:close/>
              </a:path>
              <a:path w="2709545" h="2717165">
                <a:moveTo>
                  <a:pt x="1316521" y="261202"/>
                </a:moveTo>
                <a:lnTo>
                  <a:pt x="1304920" y="263547"/>
                </a:lnTo>
                <a:lnTo>
                  <a:pt x="1295445" y="269940"/>
                </a:lnTo>
                <a:lnTo>
                  <a:pt x="1289057" y="279419"/>
                </a:lnTo>
                <a:lnTo>
                  <a:pt x="1286714" y="291022"/>
                </a:lnTo>
                <a:lnTo>
                  <a:pt x="1289057" y="302621"/>
                </a:lnTo>
                <a:lnTo>
                  <a:pt x="1295445" y="312091"/>
                </a:lnTo>
                <a:lnTo>
                  <a:pt x="1304920" y="318475"/>
                </a:lnTo>
                <a:lnTo>
                  <a:pt x="1316521" y="320816"/>
                </a:lnTo>
                <a:lnTo>
                  <a:pt x="1328120" y="318475"/>
                </a:lnTo>
                <a:lnTo>
                  <a:pt x="1337590" y="312091"/>
                </a:lnTo>
                <a:lnTo>
                  <a:pt x="1343974" y="302621"/>
                </a:lnTo>
                <a:lnTo>
                  <a:pt x="1346315" y="291022"/>
                </a:lnTo>
                <a:lnTo>
                  <a:pt x="1343974" y="279419"/>
                </a:lnTo>
                <a:lnTo>
                  <a:pt x="1337590" y="269940"/>
                </a:lnTo>
                <a:lnTo>
                  <a:pt x="1328120" y="263547"/>
                </a:lnTo>
                <a:lnTo>
                  <a:pt x="1316521" y="261202"/>
                </a:lnTo>
                <a:close/>
              </a:path>
              <a:path w="2709545" h="2717165">
                <a:moveTo>
                  <a:pt x="1316521" y="1163842"/>
                </a:moveTo>
                <a:lnTo>
                  <a:pt x="1304920" y="1166183"/>
                </a:lnTo>
                <a:lnTo>
                  <a:pt x="1295445" y="1172567"/>
                </a:lnTo>
                <a:lnTo>
                  <a:pt x="1289057" y="1182037"/>
                </a:lnTo>
                <a:lnTo>
                  <a:pt x="1286714" y="1193636"/>
                </a:lnTo>
                <a:lnTo>
                  <a:pt x="1289057" y="1205237"/>
                </a:lnTo>
                <a:lnTo>
                  <a:pt x="1295445" y="1214712"/>
                </a:lnTo>
                <a:lnTo>
                  <a:pt x="1304920" y="1221100"/>
                </a:lnTo>
                <a:lnTo>
                  <a:pt x="1316521" y="1223443"/>
                </a:lnTo>
                <a:lnTo>
                  <a:pt x="1328120" y="1221100"/>
                </a:lnTo>
                <a:lnTo>
                  <a:pt x="1337590" y="1214712"/>
                </a:lnTo>
                <a:lnTo>
                  <a:pt x="1343974" y="1205237"/>
                </a:lnTo>
                <a:lnTo>
                  <a:pt x="1346315" y="1193636"/>
                </a:lnTo>
                <a:lnTo>
                  <a:pt x="1343974" y="1182037"/>
                </a:lnTo>
                <a:lnTo>
                  <a:pt x="1337590" y="1172567"/>
                </a:lnTo>
                <a:lnTo>
                  <a:pt x="1328120" y="1166183"/>
                </a:lnTo>
                <a:lnTo>
                  <a:pt x="1316521" y="1163842"/>
                </a:lnTo>
                <a:close/>
              </a:path>
              <a:path w="2709545" h="2717165">
                <a:moveTo>
                  <a:pt x="1316521" y="862966"/>
                </a:moveTo>
                <a:lnTo>
                  <a:pt x="1304920" y="865307"/>
                </a:lnTo>
                <a:lnTo>
                  <a:pt x="1295445" y="871691"/>
                </a:lnTo>
                <a:lnTo>
                  <a:pt x="1289057" y="881161"/>
                </a:lnTo>
                <a:lnTo>
                  <a:pt x="1286714" y="892760"/>
                </a:lnTo>
                <a:lnTo>
                  <a:pt x="1289057" y="904367"/>
                </a:lnTo>
                <a:lnTo>
                  <a:pt x="1295445" y="913841"/>
                </a:lnTo>
                <a:lnTo>
                  <a:pt x="1304920" y="920226"/>
                </a:lnTo>
                <a:lnTo>
                  <a:pt x="1316521" y="922567"/>
                </a:lnTo>
                <a:lnTo>
                  <a:pt x="1328120" y="920226"/>
                </a:lnTo>
                <a:lnTo>
                  <a:pt x="1337590" y="913841"/>
                </a:lnTo>
                <a:lnTo>
                  <a:pt x="1343974" y="904367"/>
                </a:lnTo>
                <a:lnTo>
                  <a:pt x="1346315" y="892760"/>
                </a:lnTo>
                <a:lnTo>
                  <a:pt x="1343974" y="881161"/>
                </a:lnTo>
                <a:lnTo>
                  <a:pt x="1337590" y="871691"/>
                </a:lnTo>
                <a:lnTo>
                  <a:pt x="1328120" y="865307"/>
                </a:lnTo>
                <a:lnTo>
                  <a:pt x="1316521" y="862966"/>
                </a:lnTo>
                <a:close/>
              </a:path>
              <a:path w="2709545" h="2717165">
                <a:moveTo>
                  <a:pt x="1344324" y="0"/>
                </a:moveTo>
                <a:lnTo>
                  <a:pt x="1319623" y="453"/>
                </a:lnTo>
                <a:lnTo>
                  <a:pt x="1289319" y="2124"/>
                </a:lnTo>
                <a:lnTo>
                  <a:pt x="1295445" y="11209"/>
                </a:lnTo>
                <a:lnTo>
                  <a:pt x="1304920" y="17597"/>
                </a:lnTo>
                <a:lnTo>
                  <a:pt x="1316521" y="19940"/>
                </a:lnTo>
                <a:lnTo>
                  <a:pt x="1328120" y="17597"/>
                </a:lnTo>
                <a:lnTo>
                  <a:pt x="1337590" y="11209"/>
                </a:lnTo>
                <a:lnTo>
                  <a:pt x="1343974" y="1734"/>
                </a:lnTo>
                <a:lnTo>
                  <a:pt x="1344324" y="0"/>
                </a:lnTo>
                <a:close/>
              </a:path>
              <a:path w="2709545" h="2717165">
                <a:moveTo>
                  <a:pt x="1393165" y="1314273"/>
                </a:moveTo>
                <a:lnTo>
                  <a:pt x="1381559" y="1316616"/>
                </a:lnTo>
                <a:lnTo>
                  <a:pt x="1372085" y="1323005"/>
                </a:lnTo>
                <a:lnTo>
                  <a:pt x="1365699" y="1332479"/>
                </a:lnTo>
                <a:lnTo>
                  <a:pt x="1363358" y="1344080"/>
                </a:lnTo>
                <a:lnTo>
                  <a:pt x="1365699" y="1355679"/>
                </a:lnTo>
                <a:lnTo>
                  <a:pt x="1372085" y="1365149"/>
                </a:lnTo>
                <a:lnTo>
                  <a:pt x="1381559" y="1371534"/>
                </a:lnTo>
                <a:lnTo>
                  <a:pt x="1393165" y="1373874"/>
                </a:lnTo>
                <a:lnTo>
                  <a:pt x="1404759" y="1371534"/>
                </a:lnTo>
                <a:lnTo>
                  <a:pt x="1414230" y="1365149"/>
                </a:lnTo>
                <a:lnTo>
                  <a:pt x="1420617" y="1355679"/>
                </a:lnTo>
                <a:lnTo>
                  <a:pt x="1422959" y="1344080"/>
                </a:lnTo>
                <a:lnTo>
                  <a:pt x="1420617" y="1332479"/>
                </a:lnTo>
                <a:lnTo>
                  <a:pt x="1414230" y="1323005"/>
                </a:lnTo>
                <a:lnTo>
                  <a:pt x="1404759" y="1316616"/>
                </a:lnTo>
                <a:lnTo>
                  <a:pt x="1393165" y="1314273"/>
                </a:lnTo>
                <a:close/>
              </a:path>
              <a:path w="2709545" h="2717165">
                <a:moveTo>
                  <a:pt x="1393165" y="1013398"/>
                </a:moveTo>
                <a:lnTo>
                  <a:pt x="1381559" y="1015740"/>
                </a:lnTo>
                <a:lnTo>
                  <a:pt x="1372085" y="1022129"/>
                </a:lnTo>
                <a:lnTo>
                  <a:pt x="1365699" y="1031603"/>
                </a:lnTo>
                <a:lnTo>
                  <a:pt x="1363358" y="1043204"/>
                </a:lnTo>
                <a:lnTo>
                  <a:pt x="1365699" y="1054806"/>
                </a:lnTo>
                <a:lnTo>
                  <a:pt x="1372085" y="1064280"/>
                </a:lnTo>
                <a:lnTo>
                  <a:pt x="1381559" y="1070669"/>
                </a:lnTo>
                <a:lnTo>
                  <a:pt x="1393165" y="1073011"/>
                </a:lnTo>
                <a:lnTo>
                  <a:pt x="1404759" y="1070669"/>
                </a:lnTo>
                <a:lnTo>
                  <a:pt x="1414230" y="1064280"/>
                </a:lnTo>
                <a:lnTo>
                  <a:pt x="1420617" y="1054806"/>
                </a:lnTo>
                <a:lnTo>
                  <a:pt x="1422959" y="1043204"/>
                </a:lnTo>
                <a:lnTo>
                  <a:pt x="1420617" y="1031603"/>
                </a:lnTo>
                <a:lnTo>
                  <a:pt x="1414230" y="1022129"/>
                </a:lnTo>
                <a:lnTo>
                  <a:pt x="1404759" y="1015740"/>
                </a:lnTo>
                <a:lnTo>
                  <a:pt x="1393165" y="1013398"/>
                </a:lnTo>
                <a:close/>
              </a:path>
              <a:path w="2709545" h="2717165">
                <a:moveTo>
                  <a:pt x="1393165" y="712522"/>
                </a:moveTo>
                <a:lnTo>
                  <a:pt x="1381559" y="714865"/>
                </a:lnTo>
                <a:lnTo>
                  <a:pt x="1372085" y="721253"/>
                </a:lnTo>
                <a:lnTo>
                  <a:pt x="1365699" y="730728"/>
                </a:lnTo>
                <a:lnTo>
                  <a:pt x="1363358" y="742329"/>
                </a:lnTo>
                <a:lnTo>
                  <a:pt x="1365699" y="753930"/>
                </a:lnTo>
                <a:lnTo>
                  <a:pt x="1372085" y="763404"/>
                </a:lnTo>
                <a:lnTo>
                  <a:pt x="1381559" y="769793"/>
                </a:lnTo>
                <a:lnTo>
                  <a:pt x="1393165" y="772136"/>
                </a:lnTo>
                <a:lnTo>
                  <a:pt x="1404759" y="769793"/>
                </a:lnTo>
                <a:lnTo>
                  <a:pt x="1414230" y="763404"/>
                </a:lnTo>
                <a:lnTo>
                  <a:pt x="1420617" y="753930"/>
                </a:lnTo>
                <a:lnTo>
                  <a:pt x="1422959" y="742329"/>
                </a:lnTo>
                <a:lnTo>
                  <a:pt x="1420617" y="730728"/>
                </a:lnTo>
                <a:lnTo>
                  <a:pt x="1414230" y="721253"/>
                </a:lnTo>
                <a:lnTo>
                  <a:pt x="1404759" y="714865"/>
                </a:lnTo>
                <a:lnTo>
                  <a:pt x="1393165" y="712522"/>
                </a:lnTo>
                <a:close/>
              </a:path>
              <a:path w="2709545" h="2717165">
                <a:moveTo>
                  <a:pt x="1393165" y="411646"/>
                </a:moveTo>
                <a:lnTo>
                  <a:pt x="1381559" y="413989"/>
                </a:lnTo>
                <a:lnTo>
                  <a:pt x="1372085" y="420377"/>
                </a:lnTo>
                <a:lnTo>
                  <a:pt x="1365699" y="429852"/>
                </a:lnTo>
                <a:lnTo>
                  <a:pt x="1363358" y="441453"/>
                </a:lnTo>
                <a:lnTo>
                  <a:pt x="1365699" y="453052"/>
                </a:lnTo>
                <a:lnTo>
                  <a:pt x="1372085" y="462522"/>
                </a:lnTo>
                <a:lnTo>
                  <a:pt x="1381559" y="468907"/>
                </a:lnTo>
                <a:lnTo>
                  <a:pt x="1393165" y="471247"/>
                </a:lnTo>
                <a:lnTo>
                  <a:pt x="1404759" y="468907"/>
                </a:lnTo>
                <a:lnTo>
                  <a:pt x="1414230" y="462522"/>
                </a:lnTo>
                <a:lnTo>
                  <a:pt x="1420617" y="453052"/>
                </a:lnTo>
                <a:lnTo>
                  <a:pt x="1422959" y="441453"/>
                </a:lnTo>
                <a:lnTo>
                  <a:pt x="1420617" y="429852"/>
                </a:lnTo>
                <a:lnTo>
                  <a:pt x="1414230" y="420377"/>
                </a:lnTo>
                <a:lnTo>
                  <a:pt x="1404759" y="413989"/>
                </a:lnTo>
                <a:lnTo>
                  <a:pt x="1393165" y="411646"/>
                </a:lnTo>
                <a:close/>
              </a:path>
              <a:path w="2709545" h="2717165">
                <a:moveTo>
                  <a:pt x="1393165" y="110783"/>
                </a:moveTo>
                <a:lnTo>
                  <a:pt x="1381559" y="113124"/>
                </a:lnTo>
                <a:lnTo>
                  <a:pt x="1372085" y="119508"/>
                </a:lnTo>
                <a:lnTo>
                  <a:pt x="1365699" y="128978"/>
                </a:lnTo>
                <a:lnTo>
                  <a:pt x="1363358" y="140577"/>
                </a:lnTo>
                <a:lnTo>
                  <a:pt x="1365699" y="152178"/>
                </a:lnTo>
                <a:lnTo>
                  <a:pt x="1372085" y="161653"/>
                </a:lnTo>
                <a:lnTo>
                  <a:pt x="1381559" y="168042"/>
                </a:lnTo>
                <a:lnTo>
                  <a:pt x="1393165" y="170384"/>
                </a:lnTo>
                <a:lnTo>
                  <a:pt x="1404759" y="168042"/>
                </a:lnTo>
                <a:lnTo>
                  <a:pt x="1414230" y="161653"/>
                </a:lnTo>
                <a:lnTo>
                  <a:pt x="1420617" y="152178"/>
                </a:lnTo>
                <a:lnTo>
                  <a:pt x="1422959" y="140577"/>
                </a:lnTo>
                <a:lnTo>
                  <a:pt x="1420617" y="128978"/>
                </a:lnTo>
                <a:lnTo>
                  <a:pt x="1414230" y="119508"/>
                </a:lnTo>
                <a:lnTo>
                  <a:pt x="1404759" y="113124"/>
                </a:lnTo>
                <a:lnTo>
                  <a:pt x="1393165" y="110783"/>
                </a:lnTo>
                <a:close/>
              </a:path>
              <a:path w="2709545" h="2717165">
                <a:moveTo>
                  <a:pt x="1466952" y="1163842"/>
                </a:moveTo>
                <a:lnTo>
                  <a:pt x="1455353" y="1166183"/>
                </a:lnTo>
                <a:lnTo>
                  <a:pt x="1445883" y="1172567"/>
                </a:lnTo>
                <a:lnTo>
                  <a:pt x="1439499" y="1182037"/>
                </a:lnTo>
                <a:lnTo>
                  <a:pt x="1437158" y="1193636"/>
                </a:lnTo>
                <a:lnTo>
                  <a:pt x="1439499" y="1205237"/>
                </a:lnTo>
                <a:lnTo>
                  <a:pt x="1445883" y="1214712"/>
                </a:lnTo>
                <a:lnTo>
                  <a:pt x="1455353" y="1221100"/>
                </a:lnTo>
                <a:lnTo>
                  <a:pt x="1466952" y="1223443"/>
                </a:lnTo>
                <a:lnTo>
                  <a:pt x="1478553" y="1221100"/>
                </a:lnTo>
                <a:lnTo>
                  <a:pt x="1488028" y="1214712"/>
                </a:lnTo>
                <a:lnTo>
                  <a:pt x="1494416" y="1205237"/>
                </a:lnTo>
                <a:lnTo>
                  <a:pt x="1496759" y="1193636"/>
                </a:lnTo>
                <a:lnTo>
                  <a:pt x="1494416" y="1182037"/>
                </a:lnTo>
                <a:lnTo>
                  <a:pt x="1488028" y="1172567"/>
                </a:lnTo>
                <a:lnTo>
                  <a:pt x="1478553" y="1166183"/>
                </a:lnTo>
                <a:lnTo>
                  <a:pt x="1466952" y="1163842"/>
                </a:lnTo>
                <a:close/>
              </a:path>
              <a:path w="2709545" h="2717165">
                <a:moveTo>
                  <a:pt x="1466952" y="562090"/>
                </a:moveTo>
                <a:lnTo>
                  <a:pt x="1455353" y="564433"/>
                </a:lnTo>
                <a:lnTo>
                  <a:pt x="1445883" y="570822"/>
                </a:lnTo>
                <a:lnTo>
                  <a:pt x="1439499" y="580296"/>
                </a:lnTo>
                <a:lnTo>
                  <a:pt x="1437158" y="591897"/>
                </a:lnTo>
                <a:lnTo>
                  <a:pt x="1439499" y="603496"/>
                </a:lnTo>
                <a:lnTo>
                  <a:pt x="1445883" y="612967"/>
                </a:lnTo>
                <a:lnTo>
                  <a:pt x="1455353" y="619351"/>
                </a:lnTo>
                <a:lnTo>
                  <a:pt x="1466952" y="621691"/>
                </a:lnTo>
                <a:lnTo>
                  <a:pt x="1478553" y="619351"/>
                </a:lnTo>
                <a:lnTo>
                  <a:pt x="1488028" y="612967"/>
                </a:lnTo>
                <a:lnTo>
                  <a:pt x="1494416" y="603496"/>
                </a:lnTo>
                <a:lnTo>
                  <a:pt x="1496759" y="591897"/>
                </a:lnTo>
                <a:lnTo>
                  <a:pt x="1494416" y="580296"/>
                </a:lnTo>
                <a:lnTo>
                  <a:pt x="1488028" y="570822"/>
                </a:lnTo>
                <a:lnTo>
                  <a:pt x="1478553" y="564433"/>
                </a:lnTo>
                <a:lnTo>
                  <a:pt x="1466952" y="562090"/>
                </a:lnTo>
                <a:close/>
              </a:path>
              <a:path w="2709545" h="2717165">
                <a:moveTo>
                  <a:pt x="1466952" y="862966"/>
                </a:moveTo>
                <a:lnTo>
                  <a:pt x="1455353" y="865307"/>
                </a:lnTo>
                <a:lnTo>
                  <a:pt x="1445883" y="871691"/>
                </a:lnTo>
                <a:lnTo>
                  <a:pt x="1439499" y="881161"/>
                </a:lnTo>
                <a:lnTo>
                  <a:pt x="1437158" y="892760"/>
                </a:lnTo>
                <a:lnTo>
                  <a:pt x="1439499" y="904367"/>
                </a:lnTo>
                <a:lnTo>
                  <a:pt x="1445883" y="913841"/>
                </a:lnTo>
                <a:lnTo>
                  <a:pt x="1455353" y="920226"/>
                </a:lnTo>
                <a:lnTo>
                  <a:pt x="1466952" y="922567"/>
                </a:lnTo>
                <a:lnTo>
                  <a:pt x="1478553" y="920226"/>
                </a:lnTo>
                <a:lnTo>
                  <a:pt x="1488028" y="913841"/>
                </a:lnTo>
                <a:lnTo>
                  <a:pt x="1494416" y="904367"/>
                </a:lnTo>
                <a:lnTo>
                  <a:pt x="1496759" y="892760"/>
                </a:lnTo>
                <a:lnTo>
                  <a:pt x="1494416" y="881161"/>
                </a:lnTo>
                <a:lnTo>
                  <a:pt x="1488028" y="871691"/>
                </a:lnTo>
                <a:lnTo>
                  <a:pt x="1478553" y="865307"/>
                </a:lnTo>
                <a:lnTo>
                  <a:pt x="1466952" y="862966"/>
                </a:lnTo>
                <a:close/>
              </a:path>
              <a:path w="2709545" h="2717165">
                <a:moveTo>
                  <a:pt x="1466952" y="261202"/>
                </a:moveTo>
                <a:lnTo>
                  <a:pt x="1455353" y="263547"/>
                </a:lnTo>
                <a:lnTo>
                  <a:pt x="1445883" y="269940"/>
                </a:lnTo>
                <a:lnTo>
                  <a:pt x="1439499" y="279419"/>
                </a:lnTo>
                <a:lnTo>
                  <a:pt x="1437158" y="291022"/>
                </a:lnTo>
                <a:lnTo>
                  <a:pt x="1439499" y="302621"/>
                </a:lnTo>
                <a:lnTo>
                  <a:pt x="1445883" y="312091"/>
                </a:lnTo>
                <a:lnTo>
                  <a:pt x="1455353" y="318475"/>
                </a:lnTo>
                <a:lnTo>
                  <a:pt x="1466952" y="320816"/>
                </a:lnTo>
                <a:lnTo>
                  <a:pt x="1478553" y="318475"/>
                </a:lnTo>
                <a:lnTo>
                  <a:pt x="1488028" y="312091"/>
                </a:lnTo>
                <a:lnTo>
                  <a:pt x="1494416" y="302621"/>
                </a:lnTo>
                <a:lnTo>
                  <a:pt x="1496759" y="291022"/>
                </a:lnTo>
                <a:lnTo>
                  <a:pt x="1494416" y="279419"/>
                </a:lnTo>
                <a:lnTo>
                  <a:pt x="1488028" y="269940"/>
                </a:lnTo>
                <a:lnTo>
                  <a:pt x="1478553" y="263547"/>
                </a:lnTo>
                <a:lnTo>
                  <a:pt x="1466952" y="261202"/>
                </a:lnTo>
                <a:close/>
              </a:path>
              <a:path w="2709545" h="2717165">
                <a:moveTo>
                  <a:pt x="1439429" y="1388"/>
                </a:moveTo>
                <a:lnTo>
                  <a:pt x="1439499" y="1734"/>
                </a:lnTo>
                <a:lnTo>
                  <a:pt x="1445883" y="11209"/>
                </a:lnTo>
                <a:lnTo>
                  <a:pt x="1455353" y="17597"/>
                </a:lnTo>
                <a:lnTo>
                  <a:pt x="1466952" y="19940"/>
                </a:lnTo>
                <a:lnTo>
                  <a:pt x="1478553" y="17597"/>
                </a:lnTo>
                <a:lnTo>
                  <a:pt x="1488028" y="11209"/>
                </a:lnTo>
                <a:lnTo>
                  <a:pt x="1492219" y="4993"/>
                </a:lnTo>
                <a:lnTo>
                  <a:pt x="1469025" y="2950"/>
                </a:lnTo>
                <a:lnTo>
                  <a:pt x="1439429" y="1388"/>
                </a:lnTo>
                <a:close/>
              </a:path>
              <a:path w="2709545" h="2717165">
                <a:moveTo>
                  <a:pt x="1543597" y="712522"/>
                </a:moveTo>
                <a:lnTo>
                  <a:pt x="1531996" y="714865"/>
                </a:lnTo>
                <a:lnTo>
                  <a:pt x="1522521" y="721253"/>
                </a:lnTo>
                <a:lnTo>
                  <a:pt x="1516133" y="730728"/>
                </a:lnTo>
                <a:lnTo>
                  <a:pt x="1513790" y="742329"/>
                </a:lnTo>
                <a:lnTo>
                  <a:pt x="1516133" y="753930"/>
                </a:lnTo>
                <a:lnTo>
                  <a:pt x="1522521" y="763404"/>
                </a:lnTo>
                <a:lnTo>
                  <a:pt x="1531996" y="769793"/>
                </a:lnTo>
                <a:lnTo>
                  <a:pt x="1543597" y="772136"/>
                </a:lnTo>
                <a:lnTo>
                  <a:pt x="1555190" y="769793"/>
                </a:lnTo>
                <a:lnTo>
                  <a:pt x="1564661" y="763404"/>
                </a:lnTo>
                <a:lnTo>
                  <a:pt x="1571048" y="753930"/>
                </a:lnTo>
                <a:lnTo>
                  <a:pt x="1573391" y="742329"/>
                </a:lnTo>
                <a:lnTo>
                  <a:pt x="1571048" y="730728"/>
                </a:lnTo>
                <a:lnTo>
                  <a:pt x="1564661" y="721253"/>
                </a:lnTo>
                <a:lnTo>
                  <a:pt x="1555190" y="714865"/>
                </a:lnTo>
                <a:lnTo>
                  <a:pt x="1543597" y="712522"/>
                </a:lnTo>
                <a:close/>
              </a:path>
              <a:path w="2709545" h="2717165">
                <a:moveTo>
                  <a:pt x="1543597" y="1013398"/>
                </a:moveTo>
                <a:lnTo>
                  <a:pt x="1531996" y="1015740"/>
                </a:lnTo>
                <a:lnTo>
                  <a:pt x="1522521" y="1022129"/>
                </a:lnTo>
                <a:lnTo>
                  <a:pt x="1516133" y="1031603"/>
                </a:lnTo>
                <a:lnTo>
                  <a:pt x="1513790" y="1043204"/>
                </a:lnTo>
                <a:lnTo>
                  <a:pt x="1516133" y="1054806"/>
                </a:lnTo>
                <a:lnTo>
                  <a:pt x="1522521" y="1064280"/>
                </a:lnTo>
                <a:lnTo>
                  <a:pt x="1531996" y="1070669"/>
                </a:lnTo>
                <a:lnTo>
                  <a:pt x="1543597" y="1073011"/>
                </a:lnTo>
                <a:lnTo>
                  <a:pt x="1555190" y="1070669"/>
                </a:lnTo>
                <a:lnTo>
                  <a:pt x="1564661" y="1064280"/>
                </a:lnTo>
                <a:lnTo>
                  <a:pt x="1571048" y="1054806"/>
                </a:lnTo>
                <a:lnTo>
                  <a:pt x="1573391" y="1043204"/>
                </a:lnTo>
                <a:lnTo>
                  <a:pt x="1571048" y="1031603"/>
                </a:lnTo>
                <a:lnTo>
                  <a:pt x="1564661" y="1022129"/>
                </a:lnTo>
                <a:lnTo>
                  <a:pt x="1555190" y="1015740"/>
                </a:lnTo>
                <a:lnTo>
                  <a:pt x="1543597" y="1013398"/>
                </a:lnTo>
                <a:close/>
              </a:path>
              <a:path w="2709545" h="2717165">
                <a:moveTo>
                  <a:pt x="1543597" y="1314273"/>
                </a:moveTo>
                <a:lnTo>
                  <a:pt x="1531996" y="1316616"/>
                </a:lnTo>
                <a:lnTo>
                  <a:pt x="1522521" y="1323005"/>
                </a:lnTo>
                <a:lnTo>
                  <a:pt x="1516133" y="1332479"/>
                </a:lnTo>
                <a:lnTo>
                  <a:pt x="1513790" y="1344080"/>
                </a:lnTo>
                <a:lnTo>
                  <a:pt x="1516133" y="1355679"/>
                </a:lnTo>
                <a:lnTo>
                  <a:pt x="1522521" y="1365149"/>
                </a:lnTo>
                <a:lnTo>
                  <a:pt x="1531996" y="1371534"/>
                </a:lnTo>
                <a:lnTo>
                  <a:pt x="1543597" y="1373874"/>
                </a:lnTo>
                <a:lnTo>
                  <a:pt x="1555190" y="1371534"/>
                </a:lnTo>
                <a:lnTo>
                  <a:pt x="1564661" y="1365149"/>
                </a:lnTo>
                <a:lnTo>
                  <a:pt x="1571048" y="1355679"/>
                </a:lnTo>
                <a:lnTo>
                  <a:pt x="1573391" y="1344080"/>
                </a:lnTo>
                <a:lnTo>
                  <a:pt x="1571048" y="1332479"/>
                </a:lnTo>
                <a:lnTo>
                  <a:pt x="1564661" y="1323005"/>
                </a:lnTo>
                <a:lnTo>
                  <a:pt x="1555190" y="1316616"/>
                </a:lnTo>
                <a:lnTo>
                  <a:pt x="1543597" y="1314273"/>
                </a:lnTo>
                <a:close/>
              </a:path>
              <a:path w="2709545" h="2717165">
                <a:moveTo>
                  <a:pt x="1543597" y="411646"/>
                </a:moveTo>
                <a:lnTo>
                  <a:pt x="1531996" y="413989"/>
                </a:lnTo>
                <a:lnTo>
                  <a:pt x="1522521" y="420377"/>
                </a:lnTo>
                <a:lnTo>
                  <a:pt x="1516133" y="429852"/>
                </a:lnTo>
                <a:lnTo>
                  <a:pt x="1513790" y="441453"/>
                </a:lnTo>
                <a:lnTo>
                  <a:pt x="1516133" y="453052"/>
                </a:lnTo>
                <a:lnTo>
                  <a:pt x="1522521" y="462522"/>
                </a:lnTo>
                <a:lnTo>
                  <a:pt x="1531996" y="468907"/>
                </a:lnTo>
                <a:lnTo>
                  <a:pt x="1543597" y="471247"/>
                </a:lnTo>
                <a:lnTo>
                  <a:pt x="1555190" y="468907"/>
                </a:lnTo>
                <a:lnTo>
                  <a:pt x="1564661" y="462522"/>
                </a:lnTo>
                <a:lnTo>
                  <a:pt x="1571048" y="453052"/>
                </a:lnTo>
                <a:lnTo>
                  <a:pt x="1573391" y="441453"/>
                </a:lnTo>
                <a:lnTo>
                  <a:pt x="1571048" y="429852"/>
                </a:lnTo>
                <a:lnTo>
                  <a:pt x="1564661" y="420377"/>
                </a:lnTo>
                <a:lnTo>
                  <a:pt x="1555190" y="413989"/>
                </a:lnTo>
                <a:lnTo>
                  <a:pt x="1543597" y="411646"/>
                </a:lnTo>
                <a:close/>
              </a:path>
              <a:path w="2709545" h="2717165">
                <a:moveTo>
                  <a:pt x="1543597" y="110783"/>
                </a:moveTo>
                <a:lnTo>
                  <a:pt x="1531996" y="113124"/>
                </a:lnTo>
                <a:lnTo>
                  <a:pt x="1522521" y="119508"/>
                </a:lnTo>
                <a:lnTo>
                  <a:pt x="1516133" y="128978"/>
                </a:lnTo>
                <a:lnTo>
                  <a:pt x="1513790" y="140577"/>
                </a:lnTo>
                <a:lnTo>
                  <a:pt x="1516133" y="152178"/>
                </a:lnTo>
                <a:lnTo>
                  <a:pt x="1522521" y="161653"/>
                </a:lnTo>
                <a:lnTo>
                  <a:pt x="1531996" y="168042"/>
                </a:lnTo>
                <a:lnTo>
                  <a:pt x="1543597" y="170384"/>
                </a:lnTo>
                <a:lnTo>
                  <a:pt x="1555190" y="168042"/>
                </a:lnTo>
                <a:lnTo>
                  <a:pt x="1564661" y="161653"/>
                </a:lnTo>
                <a:lnTo>
                  <a:pt x="1571048" y="152178"/>
                </a:lnTo>
                <a:lnTo>
                  <a:pt x="1573391" y="140577"/>
                </a:lnTo>
                <a:lnTo>
                  <a:pt x="1571048" y="128978"/>
                </a:lnTo>
                <a:lnTo>
                  <a:pt x="1564661" y="119508"/>
                </a:lnTo>
                <a:lnTo>
                  <a:pt x="1555190" y="113124"/>
                </a:lnTo>
                <a:lnTo>
                  <a:pt x="1543597" y="110783"/>
                </a:lnTo>
                <a:close/>
              </a:path>
              <a:path w="2709545" h="2717165">
                <a:moveTo>
                  <a:pt x="1617396" y="1163842"/>
                </a:moveTo>
                <a:lnTo>
                  <a:pt x="1605795" y="1166183"/>
                </a:lnTo>
                <a:lnTo>
                  <a:pt x="1596321" y="1172567"/>
                </a:lnTo>
                <a:lnTo>
                  <a:pt x="1589932" y="1182037"/>
                </a:lnTo>
                <a:lnTo>
                  <a:pt x="1587590" y="1193636"/>
                </a:lnTo>
                <a:lnTo>
                  <a:pt x="1589932" y="1205237"/>
                </a:lnTo>
                <a:lnTo>
                  <a:pt x="1596321" y="1214712"/>
                </a:lnTo>
                <a:lnTo>
                  <a:pt x="1605795" y="1221100"/>
                </a:lnTo>
                <a:lnTo>
                  <a:pt x="1617396" y="1223443"/>
                </a:lnTo>
                <a:lnTo>
                  <a:pt x="1628996" y="1221100"/>
                </a:lnTo>
                <a:lnTo>
                  <a:pt x="1638466" y="1214712"/>
                </a:lnTo>
                <a:lnTo>
                  <a:pt x="1644850" y="1205237"/>
                </a:lnTo>
                <a:lnTo>
                  <a:pt x="1647191" y="1193636"/>
                </a:lnTo>
                <a:lnTo>
                  <a:pt x="1644850" y="1182037"/>
                </a:lnTo>
                <a:lnTo>
                  <a:pt x="1638466" y="1172567"/>
                </a:lnTo>
                <a:lnTo>
                  <a:pt x="1628996" y="1166183"/>
                </a:lnTo>
                <a:lnTo>
                  <a:pt x="1617396" y="1163842"/>
                </a:lnTo>
                <a:close/>
              </a:path>
              <a:path w="2709545" h="2717165">
                <a:moveTo>
                  <a:pt x="1617396" y="562090"/>
                </a:moveTo>
                <a:lnTo>
                  <a:pt x="1605795" y="564433"/>
                </a:lnTo>
                <a:lnTo>
                  <a:pt x="1596321" y="570822"/>
                </a:lnTo>
                <a:lnTo>
                  <a:pt x="1589932" y="580296"/>
                </a:lnTo>
                <a:lnTo>
                  <a:pt x="1587590" y="591897"/>
                </a:lnTo>
                <a:lnTo>
                  <a:pt x="1589932" y="603496"/>
                </a:lnTo>
                <a:lnTo>
                  <a:pt x="1596321" y="612967"/>
                </a:lnTo>
                <a:lnTo>
                  <a:pt x="1605795" y="619351"/>
                </a:lnTo>
                <a:lnTo>
                  <a:pt x="1617396" y="621691"/>
                </a:lnTo>
                <a:lnTo>
                  <a:pt x="1628996" y="619351"/>
                </a:lnTo>
                <a:lnTo>
                  <a:pt x="1638466" y="612967"/>
                </a:lnTo>
                <a:lnTo>
                  <a:pt x="1644850" y="603496"/>
                </a:lnTo>
                <a:lnTo>
                  <a:pt x="1647191" y="591897"/>
                </a:lnTo>
                <a:lnTo>
                  <a:pt x="1644850" y="580296"/>
                </a:lnTo>
                <a:lnTo>
                  <a:pt x="1638466" y="570822"/>
                </a:lnTo>
                <a:lnTo>
                  <a:pt x="1628996" y="564433"/>
                </a:lnTo>
                <a:lnTo>
                  <a:pt x="1617396" y="562090"/>
                </a:lnTo>
                <a:close/>
              </a:path>
              <a:path w="2709545" h="2717165">
                <a:moveTo>
                  <a:pt x="1617396" y="862966"/>
                </a:moveTo>
                <a:lnTo>
                  <a:pt x="1605795" y="865307"/>
                </a:lnTo>
                <a:lnTo>
                  <a:pt x="1596321" y="871691"/>
                </a:lnTo>
                <a:lnTo>
                  <a:pt x="1589932" y="881161"/>
                </a:lnTo>
                <a:lnTo>
                  <a:pt x="1587590" y="892760"/>
                </a:lnTo>
                <a:lnTo>
                  <a:pt x="1589932" y="904367"/>
                </a:lnTo>
                <a:lnTo>
                  <a:pt x="1596321" y="913841"/>
                </a:lnTo>
                <a:lnTo>
                  <a:pt x="1605795" y="920226"/>
                </a:lnTo>
                <a:lnTo>
                  <a:pt x="1617396" y="922567"/>
                </a:lnTo>
                <a:lnTo>
                  <a:pt x="1628996" y="920226"/>
                </a:lnTo>
                <a:lnTo>
                  <a:pt x="1638466" y="913841"/>
                </a:lnTo>
                <a:lnTo>
                  <a:pt x="1644850" y="904367"/>
                </a:lnTo>
                <a:lnTo>
                  <a:pt x="1647191" y="892760"/>
                </a:lnTo>
                <a:lnTo>
                  <a:pt x="1644850" y="881161"/>
                </a:lnTo>
                <a:lnTo>
                  <a:pt x="1638466" y="871691"/>
                </a:lnTo>
                <a:lnTo>
                  <a:pt x="1628996" y="865307"/>
                </a:lnTo>
                <a:lnTo>
                  <a:pt x="1617396" y="862966"/>
                </a:lnTo>
                <a:close/>
              </a:path>
              <a:path w="2709545" h="2717165">
                <a:moveTo>
                  <a:pt x="1617396" y="261202"/>
                </a:moveTo>
                <a:lnTo>
                  <a:pt x="1605795" y="263547"/>
                </a:lnTo>
                <a:lnTo>
                  <a:pt x="1596321" y="269940"/>
                </a:lnTo>
                <a:lnTo>
                  <a:pt x="1589932" y="279419"/>
                </a:lnTo>
                <a:lnTo>
                  <a:pt x="1587590" y="291022"/>
                </a:lnTo>
                <a:lnTo>
                  <a:pt x="1589932" y="302621"/>
                </a:lnTo>
                <a:lnTo>
                  <a:pt x="1596321" y="312091"/>
                </a:lnTo>
                <a:lnTo>
                  <a:pt x="1605795" y="318475"/>
                </a:lnTo>
                <a:lnTo>
                  <a:pt x="1617396" y="320816"/>
                </a:lnTo>
                <a:lnTo>
                  <a:pt x="1628996" y="318475"/>
                </a:lnTo>
                <a:lnTo>
                  <a:pt x="1638466" y="312091"/>
                </a:lnTo>
                <a:lnTo>
                  <a:pt x="1644850" y="302621"/>
                </a:lnTo>
                <a:lnTo>
                  <a:pt x="1647191" y="291022"/>
                </a:lnTo>
                <a:lnTo>
                  <a:pt x="1644850" y="279419"/>
                </a:lnTo>
                <a:lnTo>
                  <a:pt x="1638466" y="269940"/>
                </a:lnTo>
                <a:lnTo>
                  <a:pt x="1628996" y="263547"/>
                </a:lnTo>
                <a:lnTo>
                  <a:pt x="1617396" y="261202"/>
                </a:lnTo>
                <a:close/>
              </a:path>
              <a:path w="2709545" h="2717165">
                <a:moveTo>
                  <a:pt x="1694028" y="712522"/>
                </a:moveTo>
                <a:lnTo>
                  <a:pt x="1682435" y="714865"/>
                </a:lnTo>
                <a:lnTo>
                  <a:pt x="1672964" y="721253"/>
                </a:lnTo>
                <a:lnTo>
                  <a:pt x="1666577" y="730728"/>
                </a:lnTo>
                <a:lnTo>
                  <a:pt x="1664234" y="742329"/>
                </a:lnTo>
                <a:lnTo>
                  <a:pt x="1666577" y="753930"/>
                </a:lnTo>
                <a:lnTo>
                  <a:pt x="1672964" y="763404"/>
                </a:lnTo>
                <a:lnTo>
                  <a:pt x="1682435" y="769793"/>
                </a:lnTo>
                <a:lnTo>
                  <a:pt x="1694028" y="772136"/>
                </a:lnTo>
                <a:lnTo>
                  <a:pt x="1705635" y="769793"/>
                </a:lnTo>
                <a:lnTo>
                  <a:pt x="1715109" y="763404"/>
                </a:lnTo>
                <a:lnTo>
                  <a:pt x="1721494" y="753930"/>
                </a:lnTo>
                <a:lnTo>
                  <a:pt x="1723835" y="742329"/>
                </a:lnTo>
                <a:lnTo>
                  <a:pt x="1721494" y="730728"/>
                </a:lnTo>
                <a:lnTo>
                  <a:pt x="1715109" y="721253"/>
                </a:lnTo>
                <a:lnTo>
                  <a:pt x="1705635" y="714865"/>
                </a:lnTo>
                <a:lnTo>
                  <a:pt x="1694028" y="712522"/>
                </a:lnTo>
                <a:close/>
              </a:path>
              <a:path w="2709545" h="2717165">
                <a:moveTo>
                  <a:pt x="1694028" y="1013398"/>
                </a:moveTo>
                <a:lnTo>
                  <a:pt x="1682435" y="1015740"/>
                </a:lnTo>
                <a:lnTo>
                  <a:pt x="1672964" y="1022129"/>
                </a:lnTo>
                <a:lnTo>
                  <a:pt x="1666577" y="1031603"/>
                </a:lnTo>
                <a:lnTo>
                  <a:pt x="1664234" y="1043204"/>
                </a:lnTo>
                <a:lnTo>
                  <a:pt x="1666577" y="1054806"/>
                </a:lnTo>
                <a:lnTo>
                  <a:pt x="1672964" y="1064280"/>
                </a:lnTo>
                <a:lnTo>
                  <a:pt x="1682435" y="1070669"/>
                </a:lnTo>
                <a:lnTo>
                  <a:pt x="1694028" y="1073011"/>
                </a:lnTo>
                <a:lnTo>
                  <a:pt x="1705635" y="1070669"/>
                </a:lnTo>
                <a:lnTo>
                  <a:pt x="1715109" y="1064280"/>
                </a:lnTo>
                <a:lnTo>
                  <a:pt x="1721494" y="1054806"/>
                </a:lnTo>
                <a:lnTo>
                  <a:pt x="1723835" y="1043204"/>
                </a:lnTo>
                <a:lnTo>
                  <a:pt x="1721494" y="1031603"/>
                </a:lnTo>
                <a:lnTo>
                  <a:pt x="1715109" y="1022129"/>
                </a:lnTo>
                <a:lnTo>
                  <a:pt x="1705635" y="1015740"/>
                </a:lnTo>
                <a:lnTo>
                  <a:pt x="1694028" y="1013398"/>
                </a:lnTo>
                <a:close/>
              </a:path>
              <a:path w="2709545" h="2717165">
                <a:moveTo>
                  <a:pt x="1694028" y="1314273"/>
                </a:moveTo>
                <a:lnTo>
                  <a:pt x="1682435" y="1316616"/>
                </a:lnTo>
                <a:lnTo>
                  <a:pt x="1672964" y="1323005"/>
                </a:lnTo>
                <a:lnTo>
                  <a:pt x="1666577" y="1332479"/>
                </a:lnTo>
                <a:lnTo>
                  <a:pt x="1664234" y="1344080"/>
                </a:lnTo>
                <a:lnTo>
                  <a:pt x="1666577" y="1355679"/>
                </a:lnTo>
                <a:lnTo>
                  <a:pt x="1672964" y="1365149"/>
                </a:lnTo>
                <a:lnTo>
                  <a:pt x="1682435" y="1371534"/>
                </a:lnTo>
                <a:lnTo>
                  <a:pt x="1694028" y="1373874"/>
                </a:lnTo>
                <a:lnTo>
                  <a:pt x="1705635" y="1371534"/>
                </a:lnTo>
                <a:lnTo>
                  <a:pt x="1715109" y="1365149"/>
                </a:lnTo>
                <a:lnTo>
                  <a:pt x="1721494" y="1355679"/>
                </a:lnTo>
                <a:lnTo>
                  <a:pt x="1723835" y="1344080"/>
                </a:lnTo>
                <a:lnTo>
                  <a:pt x="1721494" y="1332479"/>
                </a:lnTo>
                <a:lnTo>
                  <a:pt x="1715109" y="1323005"/>
                </a:lnTo>
                <a:lnTo>
                  <a:pt x="1705635" y="1316616"/>
                </a:lnTo>
                <a:lnTo>
                  <a:pt x="1694028" y="1314273"/>
                </a:lnTo>
                <a:close/>
              </a:path>
              <a:path w="2709545" h="2717165">
                <a:moveTo>
                  <a:pt x="1694028" y="411646"/>
                </a:moveTo>
                <a:lnTo>
                  <a:pt x="1682435" y="413989"/>
                </a:lnTo>
                <a:lnTo>
                  <a:pt x="1672964" y="420377"/>
                </a:lnTo>
                <a:lnTo>
                  <a:pt x="1666577" y="429852"/>
                </a:lnTo>
                <a:lnTo>
                  <a:pt x="1664234" y="441453"/>
                </a:lnTo>
                <a:lnTo>
                  <a:pt x="1666577" y="453052"/>
                </a:lnTo>
                <a:lnTo>
                  <a:pt x="1672964" y="462522"/>
                </a:lnTo>
                <a:lnTo>
                  <a:pt x="1682435" y="468907"/>
                </a:lnTo>
                <a:lnTo>
                  <a:pt x="1694028" y="471247"/>
                </a:lnTo>
                <a:lnTo>
                  <a:pt x="1705635" y="468907"/>
                </a:lnTo>
                <a:lnTo>
                  <a:pt x="1715109" y="462522"/>
                </a:lnTo>
                <a:lnTo>
                  <a:pt x="1721494" y="453052"/>
                </a:lnTo>
                <a:lnTo>
                  <a:pt x="1723835" y="441453"/>
                </a:lnTo>
                <a:lnTo>
                  <a:pt x="1721494" y="429852"/>
                </a:lnTo>
                <a:lnTo>
                  <a:pt x="1715109" y="420377"/>
                </a:lnTo>
                <a:lnTo>
                  <a:pt x="1705635" y="413989"/>
                </a:lnTo>
                <a:lnTo>
                  <a:pt x="1694028" y="411646"/>
                </a:lnTo>
                <a:close/>
              </a:path>
              <a:path w="2709545" h="2717165">
                <a:moveTo>
                  <a:pt x="1694028" y="110783"/>
                </a:moveTo>
                <a:lnTo>
                  <a:pt x="1682435" y="113124"/>
                </a:lnTo>
                <a:lnTo>
                  <a:pt x="1672964" y="119508"/>
                </a:lnTo>
                <a:lnTo>
                  <a:pt x="1666577" y="128978"/>
                </a:lnTo>
                <a:lnTo>
                  <a:pt x="1664234" y="140577"/>
                </a:lnTo>
                <a:lnTo>
                  <a:pt x="1666577" y="152178"/>
                </a:lnTo>
                <a:lnTo>
                  <a:pt x="1672964" y="161653"/>
                </a:lnTo>
                <a:lnTo>
                  <a:pt x="1682435" y="168042"/>
                </a:lnTo>
                <a:lnTo>
                  <a:pt x="1694028" y="170384"/>
                </a:lnTo>
                <a:lnTo>
                  <a:pt x="1705635" y="168042"/>
                </a:lnTo>
                <a:lnTo>
                  <a:pt x="1715109" y="161653"/>
                </a:lnTo>
                <a:lnTo>
                  <a:pt x="1721494" y="152178"/>
                </a:lnTo>
                <a:lnTo>
                  <a:pt x="1723835" y="140577"/>
                </a:lnTo>
                <a:lnTo>
                  <a:pt x="1721494" y="128978"/>
                </a:lnTo>
                <a:lnTo>
                  <a:pt x="1715109" y="119508"/>
                </a:lnTo>
                <a:lnTo>
                  <a:pt x="1705635" y="113124"/>
                </a:lnTo>
                <a:lnTo>
                  <a:pt x="1694028" y="110783"/>
                </a:lnTo>
                <a:close/>
              </a:path>
              <a:path w="2709545" h="2717165">
                <a:moveTo>
                  <a:pt x="1767828" y="261202"/>
                </a:moveTo>
                <a:lnTo>
                  <a:pt x="1756232" y="263547"/>
                </a:lnTo>
                <a:lnTo>
                  <a:pt x="1746757" y="269940"/>
                </a:lnTo>
                <a:lnTo>
                  <a:pt x="1740366" y="279419"/>
                </a:lnTo>
                <a:lnTo>
                  <a:pt x="1738021" y="291022"/>
                </a:lnTo>
                <a:lnTo>
                  <a:pt x="1740366" y="302621"/>
                </a:lnTo>
                <a:lnTo>
                  <a:pt x="1746757" y="312091"/>
                </a:lnTo>
                <a:lnTo>
                  <a:pt x="1756232" y="318475"/>
                </a:lnTo>
                <a:lnTo>
                  <a:pt x="1767828" y="320816"/>
                </a:lnTo>
                <a:lnTo>
                  <a:pt x="1779434" y="318475"/>
                </a:lnTo>
                <a:lnTo>
                  <a:pt x="1788908" y="312091"/>
                </a:lnTo>
                <a:lnTo>
                  <a:pt x="1795294" y="302621"/>
                </a:lnTo>
                <a:lnTo>
                  <a:pt x="1797635" y="291022"/>
                </a:lnTo>
                <a:lnTo>
                  <a:pt x="1795294" y="279419"/>
                </a:lnTo>
                <a:lnTo>
                  <a:pt x="1788908" y="269940"/>
                </a:lnTo>
                <a:lnTo>
                  <a:pt x="1779434" y="263547"/>
                </a:lnTo>
                <a:lnTo>
                  <a:pt x="1767828" y="261202"/>
                </a:lnTo>
                <a:close/>
              </a:path>
              <a:path w="2709545" h="2717165">
                <a:moveTo>
                  <a:pt x="1767828" y="1163842"/>
                </a:moveTo>
                <a:lnTo>
                  <a:pt x="1756232" y="1166183"/>
                </a:lnTo>
                <a:lnTo>
                  <a:pt x="1746757" y="1172567"/>
                </a:lnTo>
                <a:lnTo>
                  <a:pt x="1740366" y="1182037"/>
                </a:lnTo>
                <a:lnTo>
                  <a:pt x="1738021" y="1193636"/>
                </a:lnTo>
                <a:lnTo>
                  <a:pt x="1740366" y="1205237"/>
                </a:lnTo>
                <a:lnTo>
                  <a:pt x="1746757" y="1214712"/>
                </a:lnTo>
                <a:lnTo>
                  <a:pt x="1756232" y="1221100"/>
                </a:lnTo>
                <a:lnTo>
                  <a:pt x="1767828" y="1223443"/>
                </a:lnTo>
                <a:lnTo>
                  <a:pt x="1779434" y="1221100"/>
                </a:lnTo>
                <a:lnTo>
                  <a:pt x="1788908" y="1214712"/>
                </a:lnTo>
                <a:lnTo>
                  <a:pt x="1795294" y="1205237"/>
                </a:lnTo>
                <a:lnTo>
                  <a:pt x="1797635" y="1193636"/>
                </a:lnTo>
                <a:lnTo>
                  <a:pt x="1795294" y="1182037"/>
                </a:lnTo>
                <a:lnTo>
                  <a:pt x="1788908" y="1172567"/>
                </a:lnTo>
                <a:lnTo>
                  <a:pt x="1779434" y="1166183"/>
                </a:lnTo>
                <a:lnTo>
                  <a:pt x="1767828" y="1163842"/>
                </a:lnTo>
                <a:close/>
              </a:path>
              <a:path w="2709545" h="2717165">
                <a:moveTo>
                  <a:pt x="1767828" y="862966"/>
                </a:moveTo>
                <a:lnTo>
                  <a:pt x="1756232" y="865307"/>
                </a:lnTo>
                <a:lnTo>
                  <a:pt x="1746757" y="871691"/>
                </a:lnTo>
                <a:lnTo>
                  <a:pt x="1740366" y="881161"/>
                </a:lnTo>
                <a:lnTo>
                  <a:pt x="1738021" y="892760"/>
                </a:lnTo>
                <a:lnTo>
                  <a:pt x="1740366" y="904367"/>
                </a:lnTo>
                <a:lnTo>
                  <a:pt x="1746757" y="913841"/>
                </a:lnTo>
                <a:lnTo>
                  <a:pt x="1756232" y="920226"/>
                </a:lnTo>
                <a:lnTo>
                  <a:pt x="1767828" y="922567"/>
                </a:lnTo>
                <a:lnTo>
                  <a:pt x="1779434" y="920226"/>
                </a:lnTo>
                <a:lnTo>
                  <a:pt x="1788908" y="913841"/>
                </a:lnTo>
                <a:lnTo>
                  <a:pt x="1795294" y="904367"/>
                </a:lnTo>
                <a:lnTo>
                  <a:pt x="1797635" y="892760"/>
                </a:lnTo>
                <a:lnTo>
                  <a:pt x="1795294" y="881161"/>
                </a:lnTo>
                <a:lnTo>
                  <a:pt x="1788908" y="871691"/>
                </a:lnTo>
                <a:lnTo>
                  <a:pt x="1779434" y="865307"/>
                </a:lnTo>
                <a:lnTo>
                  <a:pt x="1767828" y="862966"/>
                </a:lnTo>
                <a:close/>
              </a:path>
              <a:path w="2709545" h="2717165">
                <a:moveTo>
                  <a:pt x="1767828" y="562090"/>
                </a:moveTo>
                <a:lnTo>
                  <a:pt x="1756232" y="564433"/>
                </a:lnTo>
                <a:lnTo>
                  <a:pt x="1746757" y="570822"/>
                </a:lnTo>
                <a:lnTo>
                  <a:pt x="1740366" y="580296"/>
                </a:lnTo>
                <a:lnTo>
                  <a:pt x="1738021" y="591897"/>
                </a:lnTo>
                <a:lnTo>
                  <a:pt x="1740366" y="603496"/>
                </a:lnTo>
                <a:lnTo>
                  <a:pt x="1746757" y="612967"/>
                </a:lnTo>
                <a:lnTo>
                  <a:pt x="1756232" y="619351"/>
                </a:lnTo>
                <a:lnTo>
                  <a:pt x="1767828" y="621691"/>
                </a:lnTo>
                <a:lnTo>
                  <a:pt x="1779434" y="619351"/>
                </a:lnTo>
                <a:lnTo>
                  <a:pt x="1788908" y="612967"/>
                </a:lnTo>
                <a:lnTo>
                  <a:pt x="1795294" y="603496"/>
                </a:lnTo>
                <a:lnTo>
                  <a:pt x="1797635" y="591897"/>
                </a:lnTo>
                <a:lnTo>
                  <a:pt x="1795294" y="580296"/>
                </a:lnTo>
                <a:lnTo>
                  <a:pt x="1788908" y="570822"/>
                </a:lnTo>
                <a:lnTo>
                  <a:pt x="1779434" y="564433"/>
                </a:lnTo>
                <a:lnTo>
                  <a:pt x="1767828" y="562090"/>
                </a:lnTo>
                <a:close/>
              </a:path>
              <a:path w="2709545" h="2717165">
                <a:moveTo>
                  <a:pt x="1844472" y="712522"/>
                </a:moveTo>
                <a:lnTo>
                  <a:pt x="1832866" y="714865"/>
                </a:lnTo>
                <a:lnTo>
                  <a:pt x="1823392" y="721253"/>
                </a:lnTo>
                <a:lnTo>
                  <a:pt x="1817007" y="730728"/>
                </a:lnTo>
                <a:lnTo>
                  <a:pt x="1814666" y="742329"/>
                </a:lnTo>
                <a:lnTo>
                  <a:pt x="1817007" y="753930"/>
                </a:lnTo>
                <a:lnTo>
                  <a:pt x="1823392" y="763404"/>
                </a:lnTo>
                <a:lnTo>
                  <a:pt x="1832866" y="769793"/>
                </a:lnTo>
                <a:lnTo>
                  <a:pt x="1844472" y="772136"/>
                </a:lnTo>
                <a:lnTo>
                  <a:pt x="1856074" y="769793"/>
                </a:lnTo>
                <a:lnTo>
                  <a:pt x="1865548" y="763404"/>
                </a:lnTo>
                <a:lnTo>
                  <a:pt x="1871937" y="753930"/>
                </a:lnTo>
                <a:lnTo>
                  <a:pt x="1874279" y="742329"/>
                </a:lnTo>
                <a:lnTo>
                  <a:pt x="1871937" y="730728"/>
                </a:lnTo>
                <a:lnTo>
                  <a:pt x="1865548" y="721253"/>
                </a:lnTo>
                <a:lnTo>
                  <a:pt x="1856074" y="714865"/>
                </a:lnTo>
                <a:lnTo>
                  <a:pt x="1844472" y="712522"/>
                </a:lnTo>
                <a:close/>
              </a:path>
              <a:path w="2709545" h="2717165">
                <a:moveTo>
                  <a:pt x="1844472" y="1013398"/>
                </a:moveTo>
                <a:lnTo>
                  <a:pt x="1832866" y="1015740"/>
                </a:lnTo>
                <a:lnTo>
                  <a:pt x="1823392" y="1022129"/>
                </a:lnTo>
                <a:lnTo>
                  <a:pt x="1817007" y="1031603"/>
                </a:lnTo>
                <a:lnTo>
                  <a:pt x="1814666" y="1043204"/>
                </a:lnTo>
                <a:lnTo>
                  <a:pt x="1817007" y="1054806"/>
                </a:lnTo>
                <a:lnTo>
                  <a:pt x="1823392" y="1064280"/>
                </a:lnTo>
                <a:lnTo>
                  <a:pt x="1832866" y="1070669"/>
                </a:lnTo>
                <a:lnTo>
                  <a:pt x="1844472" y="1073011"/>
                </a:lnTo>
                <a:lnTo>
                  <a:pt x="1856074" y="1070669"/>
                </a:lnTo>
                <a:lnTo>
                  <a:pt x="1865548" y="1064280"/>
                </a:lnTo>
                <a:lnTo>
                  <a:pt x="1871937" y="1054806"/>
                </a:lnTo>
                <a:lnTo>
                  <a:pt x="1874279" y="1043204"/>
                </a:lnTo>
                <a:lnTo>
                  <a:pt x="1871937" y="1031603"/>
                </a:lnTo>
                <a:lnTo>
                  <a:pt x="1865548" y="1022129"/>
                </a:lnTo>
                <a:lnTo>
                  <a:pt x="1856074" y="1015740"/>
                </a:lnTo>
                <a:lnTo>
                  <a:pt x="1844472" y="1013398"/>
                </a:lnTo>
                <a:close/>
              </a:path>
              <a:path w="2709545" h="2717165">
                <a:moveTo>
                  <a:pt x="1844472" y="411646"/>
                </a:moveTo>
                <a:lnTo>
                  <a:pt x="1832866" y="413989"/>
                </a:lnTo>
                <a:lnTo>
                  <a:pt x="1823392" y="420377"/>
                </a:lnTo>
                <a:lnTo>
                  <a:pt x="1817007" y="429852"/>
                </a:lnTo>
                <a:lnTo>
                  <a:pt x="1814666" y="441453"/>
                </a:lnTo>
                <a:lnTo>
                  <a:pt x="1817007" y="453052"/>
                </a:lnTo>
                <a:lnTo>
                  <a:pt x="1823392" y="462522"/>
                </a:lnTo>
                <a:lnTo>
                  <a:pt x="1832866" y="468907"/>
                </a:lnTo>
                <a:lnTo>
                  <a:pt x="1844472" y="471247"/>
                </a:lnTo>
                <a:lnTo>
                  <a:pt x="1856074" y="468907"/>
                </a:lnTo>
                <a:lnTo>
                  <a:pt x="1865548" y="462522"/>
                </a:lnTo>
                <a:lnTo>
                  <a:pt x="1871937" y="453052"/>
                </a:lnTo>
                <a:lnTo>
                  <a:pt x="1874279" y="441453"/>
                </a:lnTo>
                <a:lnTo>
                  <a:pt x="1871937" y="429852"/>
                </a:lnTo>
                <a:lnTo>
                  <a:pt x="1865548" y="420377"/>
                </a:lnTo>
                <a:lnTo>
                  <a:pt x="1856074" y="413989"/>
                </a:lnTo>
                <a:lnTo>
                  <a:pt x="1844472" y="411646"/>
                </a:lnTo>
                <a:close/>
              </a:path>
              <a:path w="2709545" h="2717165">
                <a:moveTo>
                  <a:pt x="1844472" y="110783"/>
                </a:moveTo>
                <a:lnTo>
                  <a:pt x="1832866" y="113124"/>
                </a:lnTo>
                <a:lnTo>
                  <a:pt x="1823392" y="119508"/>
                </a:lnTo>
                <a:lnTo>
                  <a:pt x="1817007" y="128978"/>
                </a:lnTo>
                <a:lnTo>
                  <a:pt x="1814666" y="140577"/>
                </a:lnTo>
                <a:lnTo>
                  <a:pt x="1817007" y="152178"/>
                </a:lnTo>
                <a:lnTo>
                  <a:pt x="1823392" y="161653"/>
                </a:lnTo>
                <a:lnTo>
                  <a:pt x="1832866" y="168042"/>
                </a:lnTo>
                <a:lnTo>
                  <a:pt x="1844472" y="170384"/>
                </a:lnTo>
                <a:lnTo>
                  <a:pt x="1856074" y="168042"/>
                </a:lnTo>
                <a:lnTo>
                  <a:pt x="1865548" y="161653"/>
                </a:lnTo>
                <a:lnTo>
                  <a:pt x="1871937" y="152178"/>
                </a:lnTo>
                <a:lnTo>
                  <a:pt x="1874279" y="140577"/>
                </a:lnTo>
                <a:lnTo>
                  <a:pt x="1871937" y="128978"/>
                </a:lnTo>
                <a:lnTo>
                  <a:pt x="1865548" y="119508"/>
                </a:lnTo>
                <a:lnTo>
                  <a:pt x="1856074" y="113124"/>
                </a:lnTo>
                <a:lnTo>
                  <a:pt x="1844472" y="110783"/>
                </a:lnTo>
                <a:close/>
              </a:path>
              <a:path w="2709545" h="2717165">
                <a:moveTo>
                  <a:pt x="1844472" y="1314273"/>
                </a:moveTo>
                <a:lnTo>
                  <a:pt x="1832866" y="1316616"/>
                </a:lnTo>
                <a:lnTo>
                  <a:pt x="1823392" y="1323005"/>
                </a:lnTo>
                <a:lnTo>
                  <a:pt x="1817007" y="1332479"/>
                </a:lnTo>
                <a:lnTo>
                  <a:pt x="1814666" y="1344080"/>
                </a:lnTo>
                <a:lnTo>
                  <a:pt x="1817007" y="1355679"/>
                </a:lnTo>
                <a:lnTo>
                  <a:pt x="1823392" y="1365149"/>
                </a:lnTo>
                <a:lnTo>
                  <a:pt x="1832866" y="1371534"/>
                </a:lnTo>
                <a:lnTo>
                  <a:pt x="1844472" y="1373874"/>
                </a:lnTo>
                <a:lnTo>
                  <a:pt x="1856074" y="1371534"/>
                </a:lnTo>
                <a:lnTo>
                  <a:pt x="1865548" y="1365149"/>
                </a:lnTo>
                <a:lnTo>
                  <a:pt x="1871937" y="1355679"/>
                </a:lnTo>
                <a:lnTo>
                  <a:pt x="1874279" y="1344080"/>
                </a:lnTo>
                <a:lnTo>
                  <a:pt x="1871937" y="1332479"/>
                </a:lnTo>
                <a:lnTo>
                  <a:pt x="1865548" y="1323005"/>
                </a:lnTo>
                <a:lnTo>
                  <a:pt x="1856074" y="1316616"/>
                </a:lnTo>
                <a:lnTo>
                  <a:pt x="1844472" y="1314273"/>
                </a:lnTo>
                <a:close/>
              </a:path>
              <a:path w="2709545" h="2717165">
                <a:moveTo>
                  <a:pt x="1918272" y="1163842"/>
                </a:moveTo>
                <a:lnTo>
                  <a:pt x="1906666" y="1166183"/>
                </a:lnTo>
                <a:lnTo>
                  <a:pt x="1897192" y="1172567"/>
                </a:lnTo>
                <a:lnTo>
                  <a:pt x="1890806" y="1182037"/>
                </a:lnTo>
                <a:lnTo>
                  <a:pt x="1888465" y="1193636"/>
                </a:lnTo>
                <a:lnTo>
                  <a:pt x="1890806" y="1205237"/>
                </a:lnTo>
                <a:lnTo>
                  <a:pt x="1897192" y="1214712"/>
                </a:lnTo>
                <a:lnTo>
                  <a:pt x="1906666" y="1221100"/>
                </a:lnTo>
                <a:lnTo>
                  <a:pt x="1918272" y="1223443"/>
                </a:lnTo>
                <a:lnTo>
                  <a:pt x="1929873" y="1221100"/>
                </a:lnTo>
                <a:lnTo>
                  <a:pt x="1939348" y="1214712"/>
                </a:lnTo>
                <a:lnTo>
                  <a:pt x="1945736" y="1205237"/>
                </a:lnTo>
                <a:lnTo>
                  <a:pt x="1948079" y="1193636"/>
                </a:lnTo>
                <a:lnTo>
                  <a:pt x="1945736" y="1182037"/>
                </a:lnTo>
                <a:lnTo>
                  <a:pt x="1939348" y="1172567"/>
                </a:lnTo>
                <a:lnTo>
                  <a:pt x="1929873" y="1166183"/>
                </a:lnTo>
                <a:lnTo>
                  <a:pt x="1918272" y="1163842"/>
                </a:lnTo>
                <a:close/>
              </a:path>
              <a:path w="2709545" h="2717165">
                <a:moveTo>
                  <a:pt x="1918272" y="562090"/>
                </a:moveTo>
                <a:lnTo>
                  <a:pt x="1906666" y="564433"/>
                </a:lnTo>
                <a:lnTo>
                  <a:pt x="1897192" y="570822"/>
                </a:lnTo>
                <a:lnTo>
                  <a:pt x="1890806" y="580296"/>
                </a:lnTo>
                <a:lnTo>
                  <a:pt x="1888465" y="591897"/>
                </a:lnTo>
                <a:lnTo>
                  <a:pt x="1890806" y="603496"/>
                </a:lnTo>
                <a:lnTo>
                  <a:pt x="1897192" y="612967"/>
                </a:lnTo>
                <a:lnTo>
                  <a:pt x="1906666" y="619351"/>
                </a:lnTo>
                <a:lnTo>
                  <a:pt x="1918272" y="621691"/>
                </a:lnTo>
                <a:lnTo>
                  <a:pt x="1929873" y="619351"/>
                </a:lnTo>
                <a:lnTo>
                  <a:pt x="1939348" y="612967"/>
                </a:lnTo>
                <a:lnTo>
                  <a:pt x="1945736" y="603496"/>
                </a:lnTo>
                <a:lnTo>
                  <a:pt x="1948079" y="591897"/>
                </a:lnTo>
                <a:lnTo>
                  <a:pt x="1945736" y="580296"/>
                </a:lnTo>
                <a:lnTo>
                  <a:pt x="1939348" y="570822"/>
                </a:lnTo>
                <a:lnTo>
                  <a:pt x="1929873" y="564433"/>
                </a:lnTo>
                <a:lnTo>
                  <a:pt x="1918272" y="562090"/>
                </a:lnTo>
                <a:close/>
              </a:path>
              <a:path w="2709545" h="2717165">
                <a:moveTo>
                  <a:pt x="1918272" y="862966"/>
                </a:moveTo>
                <a:lnTo>
                  <a:pt x="1906666" y="865307"/>
                </a:lnTo>
                <a:lnTo>
                  <a:pt x="1897192" y="871691"/>
                </a:lnTo>
                <a:lnTo>
                  <a:pt x="1890806" y="881161"/>
                </a:lnTo>
                <a:lnTo>
                  <a:pt x="1888465" y="892760"/>
                </a:lnTo>
                <a:lnTo>
                  <a:pt x="1890806" y="904367"/>
                </a:lnTo>
                <a:lnTo>
                  <a:pt x="1897192" y="913841"/>
                </a:lnTo>
                <a:lnTo>
                  <a:pt x="1906666" y="920226"/>
                </a:lnTo>
                <a:lnTo>
                  <a:pt x="1918272" y="922567"/>
                </a:lnTo>
                <a:lnTo>
                  <a:pt x="1929873" y="920226"/>
                </a:lnTo>
                <a:lnTo>
                  <a:pt x="1939348" y="913841"/>
                </a:lnTo>
                <a:lnTo>
                  <a:pt x="1945736" y="904367"/>
                </a:lnTo>
                <a:lnTo>
                  <a:pt x="1948079" y="892760"/>
                </a:lnTo>
                <a:lnTo>
                  <a:pt x="1945736" y="881161"/>
                </a:lnTo>
                <a:lnTo>
                  <a:pt x="1939348" y="871691"/>
                </a:lnTo>
                <a:lnTo>
                  <a:pt x="1929873" y="865307"/>
                </a:lnTo>
                <a:lnTo>
                  <a:pt x="1918272" y="862966"/>
                </a:lnTo>
                <a:close/>
              </a:path>
              <a:path w="2709545" h="2717165">
                <a:moveTo>
                  <a:pt x="1918272" y="261202"/>
                </a:moveTo>
                <a:lnTo>
                  <a:pt x="1906666" y="263547"/>
                </a:lnTo>
                <a:lnTo>
                  <a:pt x="1897192" y="269940"/>
                </a:lnTo>
                <a:lnTo>
                  <a:pt x="1890806" y="279419"/>
                </a:lnTo>
                <a:lnTo>
                  <a:pt x="1888465" y="291022"/>
                </a:lnTo>
                <a:lnTo>
                  <a:pt x="1890806" y="302621"/>
                </a:lnTo>
                <a:lnTo>
                  <a:pt x="1897192" y="312091"/>
                </a:lnTo>
                <a:lnTo>
                  <a:pt x="1906666" y="318475"/>
                </a:lnTo>
                <a:lnTo>
                  <a:pt x="1918272" y="320816"/>
                </a:lnTo>
                <a:lnTo>
                  <a:pt x="1929873" y="318475"/>
                </a:lnTo>
                <a:lnTo>
                  <a:pt x="1939348" y="312091"/>
                </a:lnTo>
                <a:lnTo>
                  <a:pt x="1945736" y="302621"/>
                </a:lnTo>
                <a:lnTo>
                  <a:pt x="1948079" y="291022"/>
                </a:lnTo>
                <a:lnTo>
                  <a:pt x="1945736" y="279419"/>
                </a:lnTo>
                <a:lnTo>
                  <a:pt x="1939348" y="269940"/>
                </a:lnTo>
                <a:lnTo>
                  <a:pt x="1929873" y="263547"/>
                </a:lnTo>
                <a:lnTo>
                  <a:pt x="1918272" y="261202"/>
                </a:lnTo>
                <a:close/>
              </a:path>
              <a:path w="2709545" h="2717165">
                <a:moveTo>
                  <a:pt x="1966265" y="134794"/>
                </a:moveTo>
                <a:lnTo>
                  <a:pt x="1994904" y="170384"/>
                </a:lnTo>
                <a:lnTo>
                  <a:pt x="2006505" y="168042"/>
                </a:lnTo>
                <a:lnTo>
                  <a:pt x="2015980" y="161653"/>
                </a:lnTo>
                <a:lnTo>
                  <a:pt x="2016772" y="160478"/>
                </a:lnTo>
                <a:lnTo>
                  <a:pt x="2009951" y="156743"/>
                </a:lnTo>
                <a:lnTo>
                  <a:pt x="1968650" y="135898"/>
                </a:lnTo>
                <a:lnTo>
                  <a:pt x="1966265" y="134794"/>
                </a:lnTo>
                <a:close/>
              </a:path>
              <a:path w="2709545" h="2717165">
                <a:moveTo>
                  <a:pt x="1994904" y="1314273"/>
                </a:moveTo>
                <a:lnTo>
                  <a:pt x="1983303" y="1316616"/>
                </a:lnTo>
                <a:lnTo>
                  <a:pt x="1973828" y="1323005"/>
                </a:lnTo>
                <a:lnTo>
                  <a:pt x="1967440" y="1332479"/>
                </a:lnTo>
                <a:lnTo>
                  <a:pt x="1965097" y="1344080"/>
                </a:lnTo>
                <a:lnTo>
                  <a:pt x="1967440" y="1355679"/>
                </a:lnTo>
                <a:lnTo>
                  <a:pt x="1973828" y="1365149"/>
                </a:lnTo>
                <a:lnTo>
                  <a:pt x="1983303" y="1371534"/>
                </a:lnTo>
                <a:lnTo>
                  <a:pt x="1994904" y="1373874"/>
                </a:lnTo>
                <a:lnTo>
                  <a:pt x="2006505" y="1371534"/>
                </a:lnTo>
                <a:lnTo>
                  <a:pt x="2015980" y="1365149"/>
                </a:lnTo>
                <a:lnTo>
                  <a:pt x="2022368" y="1355679"/>
                </a:lnTo>
                <a:lnTo>
                  <a:pt x="2024711" y="1344080"/>
                </a:lnTo>
                <a:lnTo>
                  <a:pt x="2022368" y="1332479"/>
                </a:lnTo>
                <a:lnTo>
                  <a:pt x="2015980" y="1323005"/>
                </a:lnTo>
                <a:lnTo>
                  <a:pt x="2006505" y="1316616"/>
                </a:lnTo>
                <a:lnTo>
                  <a:pt x="1994904" y="1314273"/>
                </a:lnTo>
                <a:close/>
              </a:path>
              <a:path w="2709545" h="2717165">
                <a:moveTo>
                  <a:pt x="1994904" y="712522"/>
                </a:moveTo>
                <a:lnTo>
                  <a:pt x="1983303" y="714865"/>
                </a:lnTo>
                <a:lnTo>
                  <a:pt x="1973828" y="721253"/>
                </a:lnTo>
                <a:lnTo>
                  <a:pt x="1967440" y="730728"/>
                </a:lnTo>
                <a:lnTo>
                  <a:pt x="1965097" y="742329"/>
                </a:lnTo>
                <a:lnTo>
                  <a:pt x="1967440" y="753930"/>
                </a:lnTo>
                <a:lnTo>
                  <a:pt x="1973828" y="763404"/>
                </a:lnTo>
                <a:lnTo>
                  <a:pt x="1983303" y="769793"/>
                </a:lnTo>
                <a:lnTo>
                  <a:pt x="1994904" y="772136"/>
                </a:lnTo>
                <a:lnTo>
                  <a:pt x="2006505" y="769793"/>
                </a:lnTo>
                <a:lnTo>
                  <a:pt x="2015980" y="763404"/>
                </a:lnTo>
                <a:lnTo>
                  <a:pt x="2022368" y="753930"/>
                </a:lnTo>
                <a:lnTo>
                  <a:pt x="2024711" y="742329"/>
                </a:lnTo>
                <a:lnTo>
                  <a:pt x="2022368" y="730728"/>
                </a:lnTo>
                <a:lnTo>
                  <a:pt x="2015980" y="721253"/>
                </a:lnTo>
                <a:lnTo>
                  <a:pt x="2006505" y="714865"/>
                </a:lnTo>
                <a:lnTo>
                  <a:pt x="1994904" y="712522"/>
                </a:lnTo>
                <a:close/>
              </a:path>
              <a:path w="2709545" h="2717165">
                <a:moveTo>
                  <a:pt x="1994904" y="411646"/>
                </a:moveTo>
                <a:lnTo>
                  <a:pt x="1983303" y="413989"/>
                </a:lnTo>
                <a:lnTo>
                  <a:pt x="1973828" y="420377"/>
                </a:lnTo>
                <a:lnTo>
                  <a:pt x="1967440" y="429852"/>
                </a:lnTo>
                <a:lnTo>
                  <a:pt x="1965097" y="441453"/>
                </a:lnTo>
                <a:lnTo>
                  <a:pt x="1967440" y="453052"/>
                </a:lnTo>
                <a:lnTo>
                  <a:pt x="1973828" y="462522"/>
                </a:lnTo>
                <a:lnTo>
                  <a:pt x="1983303" y="468907"/>
                </a:lnTo>
                <a:lnTo>
                  <a:pt x="1994904" y="471247"/>
                </a:lnTo>
                <a:lnTo>
                  <a:pt x="2006505" y="468907"/>
                </a:lnTo>
                <a:lnTo>
                  <a:pt x="2015980" y="462522"/>
                </a:lnTo>
                <a:lnTo>
                  <a:pt x="2022368" y="453052"/>
                </a:lnTo>
                <a:lnTo>
                  <a:pt x="2024711" y="441453"/>
                </a:lnTo>
                <a:lnTo>
                  <a:pt x="2022368" y="429852"/>
                </a:lnTo>
                <a:lnTo>
                  <a:pt x="2015980" y="420377"/>
                </a:lnTo>
                <a:lnTo>
                  <a:pt x="2006505" y="413989"/>
                </a:lnTo>
                <a:lnTo>
                  <a:pt x="1994904" y="411646"/>
                </a:lnTo>
                <a:close/>
              </a:path>
              <a:path w="2709545" h="2717165">
                <a:moveTo>
                  <a:pt x="1994904" y="1013398"/>
                </a:moveTo>
                <a:lnTo>
                  <a:pt x="1983303" y="1015740"/>
                </a:lnTo>
                <a:lnTo>
                  <a:pt x="1973828" y="1022129"/>
                </a:lnTo>
                <a:lnTo>
                  <a:pt x="1967440" y="1031603"/>
                </a:lnTo>
                <a:lnTo>
                  <a:pt x="1965097" y="1043204"/>
                </a:lnTo>
                <a:lnTo>
                  <a:pt x="1967440" y="1054806"/>
                </a:lnTo>
                <a:lnTo>
                  <a:pt x="1973828" y="1064280"/>
                </a:lnTo>
                <a:lnTo>
                  <a:pt x="1983303" y="1070669"/>
                </a:lnTo>
                <a:lnTo>
                  <a:pt x="1994904" y="1073011"/>
                </a:lnTo>
                <a:lnTo>
                  <a:pt x="2006505" y="1070669"/>
                </a:lnTo>
                <a:lnTo>
                  <a:pt x="2015980" y="1064280"/>
                </a:lnTo>
                <a:lnTo>
                  <a:pt x="2022368" y="1054806"/>
                </a:lnTo>
                <a:lnTo>
                  <a:pt x="2024711" y="1043204"/>
                </a:lnTo>
                <a:lnTo>
                  <a:pt x="2022368" y="1031603"/>
                </a:lnTo>
                <a:lnTo>
                  <a:pt x="2015980" y="1022129"/>
                </a:lnTo>
                <a:lnTo>
                  <a:pt x="2006505" y="1015740"/>
                </a:lnTo>
                <a:lnTo>
                  <a:pt x="1994904" y="1013398"/>
                </a:lnTo>
                <a:close/>
              </a:path>
              <a:path w="2709545" h="2717165">
                <a:moveTo>
                  <a:pt x="2068716" y="1163842"/>
                </a:moveTo>
                <a:lnTo>
                  <a:pt x="2057108" y="1166183"/>
                </a:lnTo>
                <a:lnTo>
                  <a:pt x="2047630" y="1172567"/>
                </a:lnTo>
                <a:lnTo>
                  <a:pt x="2041240" y="1182037"/>
                </a:lnTo>
                <a:lnTo>
                  <a:pt x="2038897" y="1193636"/>
                </a:lnTo>
                <a:lnTo>
                  <a:pt x="2041240" y="1205237"/>
                </a:lnTo>
                <a:lnTo>
                  <a:pt x="2047630" y="1214712"/>
                </a:lnTo>
                <a:lnTo>
                  <a:pt x="2057108" y="1221100"/>
                </a:lnTo>
                <a:lnTo>
                  <a:pt x="2068716" y="1223443"/>
                </a:lnTo>
                <a:lnTo>
                  <a:pt x="2080310" y="1221100"/>
                </a:lnTo>
                <a:lnTo>
                  <a:pt x="2089781" y="1214712"/>
                </a:lnTo>
                <a:lnTo>
                  <a:pt x="2096168" y="1205237"/>
                </a:lnTo>
                <a:lnTo>
                  <a:pt x="2098511" y="1193636"/>
                </a:lnTo>
                <a:lnTo>
                  <a:pt x="2096168" y="1182037"/>
                </a:lnTo>
                <a:lnTo>
                  <a:pt x="2089781" y="1172567"/>
                </a:lnTo>
                <a:lnTo>
                  <a:pt x="2080310" y="1166183"/>
                </a:lnTo>
                <a:lnTo>
                  <a:pt x="2068716" y="1163842"/>
                </a:lnTo>
                <a:close/>
              </a:path>
              <a:path w="2709545" h="2717165">
                <a:moveTo>
                  <a:pt x="2068716" y="562090"/>
                </a:moveTo>
                <a:lnTo>
                  <a:pt x="2057108" y="564433"/>
                </a:lnTo>
                <a:lnTo>
                  <a:pt x="2047630" y="570822"/>
                </a:lnTo>
                <a:lnTo>
                  <a:pt x="2041240" y="580296"/>
                </a:lnTo>
                <a:lnTo>
                  <a:pt x="2038897" y="591897"/>
                </a:lnTo>
                <a:lnTo>
                  <a:pt x="2041240" y="603496"/>
                </a:lnTo>
                <a:lnTo>
                  <a:pt x="2047630" y="612967"/>
                </a:lnTo>
                <a:lnTo>
                  <a:pt x="2057108" y="619351"/>
                </a:lnTo>
                <a:lnTo>
                  <a:pt x="2068716" y="621691"/>
                </a:lnTo>
                <a:lnTo>
                  <a:pt x="2080310" y="619351"/>
                </a:lnTo>
                <a:lnTo>
                  <a:pt x="2089781" y="612967"/>
                </a:lnTo>
                <a:lnTo>
                  <a:pt x="2096168" y="603496"/>
                </a:lnTo>
                <a:lnTo>
                  <a:pt x="2098511" y="591897"/>
                </a:lnTo>
                <a:lnTo>
                  <a:pt x="2096168" y="580296"/>
                </a:lnTo>
                <a:lnTo>
                  <a:pt x="2089781" y="570822"/>
                </a:lnTo>
                <a:lnTo>
                  <a:pt x="2080310" y="564433"/>
                </a:lnTo>
                <a:lnTo>
                  <a:pt x="2068716" y="562090"/>
                </a:lnTo>
                <a:close/>
              </a:path>
              <a:path w="2709545" h="2717165">
                <a:moveTo>
                  <a:pt x="2068716" y="261202"/>
                </a:moveTo>
                <a:lnTo>
                  <a:pt x="2057108" y="263547"/>
                </a:lnTo>
                <a:lnTo>
                  <a:pt x="2047630" y="269940"/>
                </a:lnTo>
                <a:lnTo>
                  <a:pt x="2041240" y="279419"/>
                </a:lnTo>
                <a:lnTo>
                  <a:pt x="2038897" y="291022"/>
                </a:lnTo>
                <a:lnTo>
                  <a:pt x="2041240" y="302621"/>
                </a:lnTo>
                <a:lnTo>
                  <a:pt x="2047630" y="312091"/>
                </a:lnTo>
                <a:lnTo>
                  <a:pt x="2057108" y="318475"/>
                </a:lnTo>
                <a:lnTo>
                  <a:pt x="2068716" y="320816"/>
                </a:lnTo>
                <a:lnTo>
                  <a:pt x="2080310" y="318475"/>
                </a:lnTo>
                <a:lnTo>
                  <a:pt x="2089781" y="312091"/>
                </a:lnTo>
                <a:lnTo>
                  <a:pt x="2096168" y="302621"/>
                </a:lnTo>
                <a:lnTo>
                  <a:pt x="2098511" y="291022"/>
                </a:lnTo>
                <a:lnTo>
                  <a:pt x="2096168" y="279419"/>
                </a:lnTo>
                <a:lnTo>
                  <a:pt x="2089781" y="269940"/>
                </a:lnTo>
                <a:lnTo>
                  <a:pt x="2080310" y="263547"/>
                </a:lnTo>
                <a:lnTo>
                  <a:pt x="2068716" y="261202"/>
                </a:lnTo>
                <a:close/>
              </a:path>
              <a:path w="2709545" h="2717165">
                <a:moveTo>
                  <a:pt x="2068716" y="862966"/>
                </a:moveTo>
                <a:lnTo>
                  <a:pt x="2057108" y="865307"/>
                </a:lnTo>
                <a:lnTo>
                  <a:pt x="2047630" y="871691"/>
                </a:lnTo>
                <a:lnTo>
                  <a:pt x="2041240" y="881161"/>
                </a:lnTo>
                <a:lnTo>
                  <a:pt x="2038897" y="892760"/>
                </a:lnTo>
                <a:lnTo>
                  <a:pt x="2041240" y="904367"/>
                </a:lnTo>
                <a:lnTo>
                  <a:pt x="2047630" y="913841"/>
                </a:lnTo>
                <a:lnTo>
                  <a:pt x="2057108" y="920226"/>
                </a:lnTo>
                <a:lnTo>
                  <a:pt x="2068716" y="922567"/>
                </a:lnTo>
                <a:lnTo>
                  <a:pt x="2080310" y="920226"/>
                </a:lnTo>
                <a:lnTo>
                  <a:pt x="2089781" y="913841"/>
                </a:lnTo>
                <a:lnTo>
                  <a:pt x="2096168" y="904367"/>
                </a:lnTo>
                <a:lnTo>
                  <a:pt x="2098511" y="892760"/>
                </a:lnTo>
                <a:lnTo>
                  <a:pt x="2096168" y="881161"/>
                </a:lnTo>
                <a:lnTo>
                  <a:pt x="2089781" y="871691"/>
                </a:lnTo>
                <a:lnTo>
                  <a:pt x="2080310" y="865307"/>
                </a:lnTo>
                <a:lnTo>
                  <a:pt x="2068716" y="862966"/>
                </a:lnTo>
                <a:close/>
              </a:path>
              <a:path w="2709545" h="2717165">
                <a:moveTo>
                  <a:pt x="2145348" y="1314273"/>
                </a:moveTo>
                <a:lnTo>
                  <a:pt x="2133747" y="1316616"/>
                </a:lnTo>
                <a:lnTo>
                  <a:pt x="2124273" y="1323005"/>
                </a:lnTo>
                <a:lnTo>
                  <a:pt x="2117884" y="1332479"/>
                </a:lnTo>
                <a:lnTo>
                  <a:pt x="2115541" y="1344080"/>
                </a:lnTo>
                <a:lnTo>
                  <a:pt x="2117884" y="1355679"/>
                </a:lnTo>
                <a:lnTo>
                  <a:pt x="2124273" y="1365149"/>
                </a:lnTo>
                <a:lnTo>
                  <a:pt x="2133747" y="1371534"/>
                </a:lnTo>
                <a:lnTo>
                  <a:pt x="2145348" y="1373874"/>
                </a:lnTo>
                <a:lnTo>
                  <a:pt x="2156949" y="1371534"/>
                </a:lnTo>
                <a:lnTo>
                  <a:pt x="2166424" y="1365149"/>
                </a:lnTo>
                <a:lnTo>
                  <a:pt x="2172812" y="1355679"/>
                </a:lnTo>
                <a:lnTo>
                  <a:pt x="2175155" y="1344080"/>
                </a:lnTo>
                <a:lnTo>
                  <a:pt x="2172812" y="1332479"/>
                </a:lnTo>
                <a:lnTo>
                  <a:pt x="2166424" y="1323005"/>
                </a:lnTo>
                <a:lnTo>
                  <a:pt x="2156949" y="1316616"/>
                </a:lnTo>
                <a:lnTo>
                  <a:pt x="2145348" y="1314273"/>
                </a:lnTo>
                <a:close/>
              </a:path>
              <a:path w="2709545" h="2717165">
                <a:moveTo>
                  <a:pt x="2145348" y="1013398"/>
                </a:moveTo>
                <a:lnTo>
                  <a:pt x="2133747" y="1015740"/>
                </a:lnTo>
                <a:lnTo>
                  <a:pt x="2124273" y="1022129"/>
                </a:lnTo>
                <a:lnTo>
                  <a:pt x="2117884" y="1031603"/>
                </a:lnTo>
                <a:lnTo>
                  <a:pt x="2115541" y="1043204"/>
                </a:lnTo>
                <a:lnTo>
                  <a:pt x="2117884" y="1054806"/>
                </a:lnTo>
                <a:lnTo>
                  <a:pt x="2124273" y="1064280"/>
                </a:lnTo>
                <a:lnTo>
                  <a:pt x="2133747" y="1070669"/>
                </a:lnTo>
                <a:lnTo>
                  <a:pt x="2145348" y="1073011"/>
                </a:lnTo>
                <a:lnTo>
                  <a:pt x="2156949" y="1070669"/>
                </a:lnTo>
                <a:lnTo>
                  <a:pt x="2166424" y="1064280"/>
                </a:lnTo>
                <a:lnTo>
                  <a:pt x="2172812" y="1054806"/>
                </a:lnTo>
                <a:lnTo>
                  <a:pt x="2175155" y="1043204"/>
                </a:lnTo>
                <a:lnTo>
                  <a:pt x="2172812" y="1031603"/>
                </a:lnTo>
                <a:lnTo>
                  <a:pt x="2166424" y="1022129"/>
                </a:lnTo>
                <a:lnTo>
                  <a:pt x="2156949" y="1015740"/>
                </a:lnTo>
                <a:lnTo>
                  <a:pt x="2145348" y="1013398"/>
                </a:lnTo>
                <a:close/>
              </a:path>
              <a:path w="2709545" h="2717165">
                <a:moveTo>
                  <a:pt x="2145348" y="712522"/>
                </a:moveTo>
                <a:lnTo>
                  <a:pt x="2133747" y="714865"/>
                </a:lnTo>
                <a:lnTo>
                  <a:pt x="2124273" y="721253"/>
                </a:lnTo>
                <a:lnTo>
                  <a:pt x="2117884" y="730728"/>
                </a:lnTo>
                <a:lnTo>
                  <a:pt x="2115541" y="742329"/>
                </a:lnTo>
                <a:lnTo>
                  <a:pt x="2117884" y="753930"/>
                </a:lnTo>
                <a:lnTo>
                  <a:pt x="2124273" y="763404"/>
                </a:lnTo>
                <a:lnTo>
                  <a:pt x="2133747" y="769793"/>
                </a:lnTo>
                <a:lnTo>
                  <a:pt x="2145348" y="772136"/>
                </a:lnTo>
                <a:lnTo>
                  <a:pt x="2156949" y="769793"/>
                </a:lnTo>
                <a:lnTo>
                  <a:pt x="2166424" y="763404"/>
                </a:lnTo>
                <a:lnTo>
                  <a:pt x="2172812" y="753930"/>
                </a:lnTo>
                <a:lnTo>
                  <a:pt x="2175155" y="742329"/>
                </a:lnTo>
                <a:lnTo>
                  <a:pt x="2172812" y="730728"/>
                </a:lnTo>
                <a:lnTo>
                  <a:pt x="2166424" y="721253"/>
                </a:lnTo>
                <a:lnTo>
                  <a:pt x="2156949" y="714865"/>
                </a:lnTo>
                <a:lnTo>
                  <a:pt x="2145348" y="712522"/>
                </a:lnTo>
                <a:close/>
              </a:path>
              <a:path w="2709545" h="2717165">
                <a:moveTo>
                  <a:pt x="2145348" y="411646"/>
                </a:moveTo>
                <a:lnTo>
                  <a:pt x="2133747" y="413989"/>
                </a:lnTo>
                <a:lnTo>
                  <a:pt x="2124273" y="420377"/>
                </a:lnTo>
                <a:lnTo>
                  <a:pt x="2117884" y="429852"/>
                </a:lnTo>
                <a:lnTo>
                  <a:pt x="2115541" y="441453"/>
                </a:lnTo>
                <a:lnTo>
                  <a:pt x="2117884" y="453052"/>
                </a:lnTo>
                <a:lnTo>
                  <a:pt x="2124273" y="462522"/>
                </a:lnTo>
                <a:lnTo>
                  <a:pt x="2133747" y="468907"/>
                </a:lnTo>
                <a:lnTo>
                  <a:pt x="2145348" y="471247"/>
                </a:lnTo>
                <a:lnTo>
                  <a:pt x="2156949" y="468907"/>
                </a:lnTo>
                <a:lnTo>
                  <a:pt x="2166424" y="462522"/>
                </a:lnTo>
                <a:lnTo>
                  <a:pt x="2172812" y="453052"/>
                </a:lnTo>
                <a:lnTo>
                  <a:pt x="2175155" y="441453"/>
                </a:lnTo>
                <a:lnTo>
                  <a:pt x="2172812" y="429852"/>
                </a:lnTo>
                <a:lnTo>
                  <a:pt x="2166424" y="420377"/>
                </a:lnTo>
                <a:lnTo>
                  <a:pt x="2156949" y="413989"/>
                </a:lnTo>
                <a:lnTo>
                  <a:pt x="2145348" y="411646"/>
                </a:lnTo>
                <a:close/>
              </a:path>
              <a:path w="2709545" h="2717165">
                <a:moveTo>
                  <a:pt x="2219148" y="1163842"/>
                </a:moveTo>
                <a:lnTo>
                  <a:pt x="2207547" y="1166183"/>
                </a:lnTo>
                <a:lnTo>
                  <a:pt x="2198072" y="1172567"/>
                </a:lnTo>
                <a:lnTo>
                  <a:pt x="2191684" y="1182037"/>
                </a:lnTo>
                <a:lnTo>
                  <a:pt x="2189341" y="1193636"/>
                </a:lnTo>
                <a:lnTo>
                  <a:pt x="2191684" y="1205237"/>
                </a:lnTo>
                <a:lnTo>
                  <a:pt x="2198072" y="1214712"/>
                </a:lnTo>
                <a:lnTo>
                  <a:pt x="2207547" y="1221100"/>
                </a:lnTo>
                <a:lnTo>
                  <a:pt x="2219148" y="1223443"/>
                </a:lnTo>
                <a:lnTo>
                  <a:pt x="2230749" y="1221100"/>
                </a:lnTo>
                <a:lnTo>
                  <a:pt x="2240224" y="1214712"/>
                </a:lnTo>
                <a:lnTo>
                  <a:pt x="2246612" y="1205237"/>
                </a:lnTo>
                <a:lnTo>
                  <a:pt x="2248955" y="1193636"/>
                </a:lnTo>
                <a:lnTo>
                  <a:pt x="2246612" y="1182037"/>
                </a:lnTo>
                <a:lnTo>
                  <a:pt x="2240224" y="1172567"/>
                </a:lnTo>
                <a:lnTo>
                  <a:pt x="2230749" y="1166183"/>
                </a:lnTo>
                <a:lnTo>
                  <a:pt x="2219148" y="1163842"/>
                </a:lnTo>
                <a:close/>
              </a:path>
              <a:path w="2709545" h="2717165">
                <a:moveTo>
                  <a:pt x="2219148" y="862966"/>
                </a:moveTo>
                <a:lnTo>
                  <a:pt x="2207547" y="865307"/>
                </a:lnTo>
                <a:lnTo>
                  <a:pt x="2198072" y="871691"/>
                </a:lnTo>
                <a:lnTo>
                  <a:pt x="2191684" y="881161"/>
                </a:lnTo>
                <a:lnTo>
                  <a:pt x="2189341" y="892760"/>
                </a:lnTo>
                <a:lnTo>
                  <a:pt x="2191684" y="904367"/>
                </a:lnTo>
                <a:lnTo>
                  <a:pt x="2198072" y="913841"/>
                </a:lnTo>
                <a:lnTo>
                  <a:pt x="2207547" y="920226"/>
                </a:lnTo>
                <a:lnTo>
                  <a:pt x="2219148" y="922567"/>
                </a:lnTo>
                <a:lnTo>
                  <a:pt x="2230749" y="920226"/>
                </a:lnTo>
                <a:lnTo>
                  <a:pt x="2240224" y="913841"/>
                </a:lnTo>
                <a:lnTo>
                  <a:pt x="2246612" y="904367"/>
                </a:lnTo>
                <a:lnTo>
                  <a:pt x="2248955" y="892760"/>
                </a:lnTo>
                <a:lnTo>
                  <a:pt x="2246612" y="881161"/>
                </a:lnTo>
                <a:lnTo>
                  <a:pt x="2240224" y="871691"/>
                </a:lnTo>
                <a:lnTo>
                  <a:pt x="2230749" y="865307"/>
                </a:lnTo>
                <a:lnTo>
                  <a:pt x="2219148" y="862966"/>
                </a:lnTo>
                <a:close/>
              </a:path>
              <a:path w="2709545" h="2717165">
                <a:moveTo>
                  <a:pt x="2219148" y="562090"/>
                </a:moveTo>
                <a:lnTo>
                  <a:pt x="2207547" y="564433"/>
                </a:lnTo>
                <a:lnTo>
                  <a:pt x="2198072" y="570822"/>
                </a:lnTo>
                <a:lnTo>
                  <a:pt x="2191684" y="580296"/>
                </a:lnTo>
                <a:lnTo>
                  <a:pt x="2189341" y="591897"/>
                </a:lnTo>
                <a:lnTo>
                  <a:pt x="2191684" y="603496"/>
                </a:lnTo>
                <a:lnTo>
                  <a:pt x="2198072" y="612967"/>
                </a:lnTo>
                <a:lnTo>
                  <a:pt x="2207547" y="619351"/>
                </a:lnTo>
                <a:lnTo>
                  <a:pt x="2219148" y="621691"/>
                </a:lnTo>
                <a:lnTo>
                  <a:pt x="2230749" y="619351"/>
                </a:lnTo>
                <a:lnTo>
                  <a:pt x="2240224" y="612967"/>
                </a:lnTo>
                <a:lnTo>
                  <a:pt x="2246612" y="603496"/>
                </a:lnTo>
                <a:lnTo>
                  <a:pt x="2248955" y="591897"/>
                </a:lnTo>
                <a:lnTo>
                  <a:pt x="2246612" y="580296"/>
                </a:lnTo>
                <a:lnTo>
                  <a:pt x="2240224" y="570822"/>
                </a:lnTo>
                <a:lnTo>
                  <a:pt x="2230749" y="564433"/>
                </a:lnTo>
                <a:lnTo>
                  <a:pt x="2219148" y="562090"/>
                </a:lnTo>
                <a:close/>
              </a:path>
              <a:path w="2709545" h="2717165">
                <a:moveTo>
                  <a:pt x="2195231" y="274155"/>
                </a:moveTo>
                <a:lnTo>
                  <a:pt x="2191684" y="279419"/>
                </a:lnTo>
                <a:lnTo>
                  <a:pt x="2189341" y="291022"/>
                </a:lnTo>
                <a:lnTo>
                  <a:pt x="2191684" y="302621"/>
                </a:lnTo>
                <a:lnTo>
                  <a:pt x="2198072" y="312091"/>
                </a:lnTo>
                <a:lnTo>
                  <a:pt x="2207547" y="318475"/>
                </a:lnTo>
                <a:lnTo>
                  <a:pt x="2219148" y="320816"/>
                </a:lnTo>
                <a:lnTo>
                  <a:pt x="2230749" y="318475"/>
                </a:lnTo>
                <a:lnTo>
                  <a:pt x="2240224" y="312091"/>
                </a:lnTo>
                <a:lnTo>
                  <a:pt x="2241442" y="310284"/>
                </a:lnTo>
                <a:lnTo>
                  <a:pt x="2239702" y="308815"/>
                </a:lnTo>
                <a:lnTo>
                  <a:pt x="2203705" y="280399"/>
                </a:lnTo>
                <a:lnTo>
                  <a:pt x="2195231" y="274155"/>
                </a:lnTo>
                <a:close/>
              </a:path>
              <a:path w="2709545" h="2717165">
                <a:moveTo>
                  <a:pt x="2304936" y="1314273"/>
                </a:moveTo>
                <a:lnTo>
                  <a:pt x="2293337" y="1316616"/>
                </a:lnTo>
                <a:lnTo>
                  <a:pt x="2283867" y="1323005"/>
                </a:lnTo>
                <a:lnTo>
                  <a:pt x="2277483" y="1332479"/>
                </a:lnTo>
                <a:lnTo>
                  <a:pt x="2275142" y="1344080"/>
                </a:lnTo>
                <a:lnTo>
                  <a:pt x="2277483" y="1355679"/>
                </a:lnTo>
                <a:lnTo>
                  <a:pt x="2283867" y="1365149"/>
                </a:lnTo>
                <a:lnTo>
                  <a:pt x="2293337" y="1371534"/>
                </a:lnTo>
                <a:lnTo>
                  <a:pt x="2304936" y="1373874"/>
                </a:lnTo>
                <a:lnTo>
                  <a:pt x="2316543" y="1371534"/>
                </a:lnTo>
                <a:lnTo>
                  <a:pt x="2326017" y="1365149"/>
                </a:lnTo>
                <a:lnTo>
                  <a:pt x="2332402" y="1355679"/>
                </a:lnTo>
                <a:lnTo>
                  <a:pt x="2334743" y="1344080"/>
                </a:lnTo>
                <a:lnTo>
                  <a:pt x="2332402" y="1332479"/>
                </a:lnTo>
                <a:lnTo>
                  <a:pt x="2326017" y="1323005"/>
                </a:lnTo>
                <a:lnTo>
                  <a:pt x="2316543" y="1316616"/>
                </a:lnTo>
                <a:lnTo>
                  <a:pt x="2304936" y="1314273"/>
                </a:lnTo>
                <a:close/>
              </a:path>
              <a:path w="2709545" h="2717165">
                <a:moveTo>
                  <a:pt x="2304936" y="1013398"/>
                </a:moveTo>
                <a:lnTo>
                  <a:pt x="2293337" y="1015740"/>
                </a:lnTo>
                <a:lnTo>
                  <a:pt x="2283867" y="1022129"/>
                </a:lnTo>
                <a:lnTo>
                  <a:pt x="2277483" y="1031603"/>
                </a:lnTo>
                <a:lnTo>
                  <a:pt x="2275142" y="1043204"/>
                </a:lnTo>
                <a:lnTo>
                  <a:pt x="2277483" y="1054806"/>
                </a:lnTo>
                <a:lnTo>
                  <a:pt x="2283867" y="1064280"/>
                </a:lnTo>
                <a:lnTo>
                  <a:pt x="2293337" y="1070669"/>
                </a:lnTo>
                <a:lnTo>
                  <a:pt x="2304936" y="1073011"/>
                </a:lnTo>
                <a:lnTo>
                  <a:pt x="2316543" y="1070669"/>
                </a:lnTo>
                <a:lnTo>
                  <a:pt x="2326017" y="1064280"/>
                </a:lnTo>
                <a:lnTo>
                  <a:pt x="2332402" y="1054806"/>
                </a:lnTo>
                <a:lnTo>
                  <a:pt x="2334743" y="1043204"/>
                </a:lnTo>
                <a:lnTo>
                  <a:pt x="2332402" y="1031603"/>
                </a:lnTo>
                <a:lnTo>
                  <a:pt x="2326017" y="1022129"/>
                </a:lnTo>
                <a:lnTo>
                  <a:pt x="2316543" y="1015740"/>
                </a:lnTo>
                <a:lnTo>
                  <a:pt x="2304936" y="1013398"/>
                </a:lnTo>
                <a:close/>
              </a:path>
              <a:path w="2709545" h="2717165">
                <a:moveTo>
                  <a:pt x="2304936" y="712522"/>
                </a:moveTo>
                <a:lnTo>
                  <a:pt x="2293337" y="714865"/>
                </a:lnTo>
                <a:lnTo>
                  <a:pt x="2283867" y="721253"/>
                </a:lnTo>
                <a:lnTo>
                  <a:pt x="2277483" y="730728"/>
                </a:lnTo>
                <a:lnTo>
                  <a:pt x="2275142" y="742329"/>
                </a:lnTo>
                <a:lnTo>
                  <a:pt x="2277483" y="753930"/>
                </a:lnTo>
                <a:lnTo>
                  <a:pt x="2283867" y="763404"/>
                </a:lnTo>
                <a:lnTo>
                  <a:pt x="2293337" y="769793"/>
                </a:lnTo>
                <a:lnTo>
                  <a:pt x="2304936" y="772136"/>
                </a:lnTo>
                <a:lnTo>
                  <a:pt x="2316543" y="769793"/>
                </a:lnTo>
                <a:lnTo>
                  <a:pt x="2326017" y="763404"/>
                </a:lnTo>
                <a:lnTo>
                  <a:pt x="2332402" y="753930"/>
                </a:lnTo>
                <a:lnTo>
                  <a:pt x="2334743" y="742329"/>
                </a:lnTo>
                <a:lnTo>
                  <a:pt x="2332402" y="730728"/>
                </a:lnTo>
                <a:lnTo>
                  <a:pt x="2326017" y="721253"/>
                </a:lnTo>
                <a:lnTo>
                  <a:pt x="2316543" y="714865"/>
                </a:lnTo>
                <a:lnTo>
                  <a:pt x="2304936" y="712522"/>
                </a:lnTo>
                <a:close/>
              </a:path>
              <a:path w="2709545" h="2717165">
                <a:moveTo>
                  <a:pt x="2304936" y="411646"/>
                </a:moveTo>
                <a:lnTo>
                  <a:pt x="2293337" y="413989"/>
                </a:lnTo>
                <a:lnTo>
                  <a:pt x="2283867" y="420377"/>
                </a:lnTo>
                <a:lnTo>
                  <a:pt x="2277483" y="429852"/>
                </a:lnTo>
                <a:lnTo>
                  <a:pt x="2275142" y="441453"/>
                </a:lnTo>
                <a:lnTo>
                  <a:pt x="2277483" y="453052"/>
                </a:lnTo>
                <a:lnTo>
                  <a:pt x="2283867" y="462522"/>
                </a:lnTo>
                <a:lnTo>
                  <a:pt x="2293337" y="468907"/>
                </a:lnTo>
                <a:lnTo>
                  <a:pt x="2304936" y="471247"/>
                </a:lnTo>
                <a:lnTo>
                  <a:pt x="2316543" y="468907"/>
                </a:lnTo>
                <a:lnTo>
                  <a:pt x="2326017" y="462522"/>
                </a:lnTo>
                <a:lnTo>
                  <a:pt x="2332402" y="453052"/>
                </a:lnTo>
                <a:lnTo>
                  <a:pt x="2334743" y="441453"/>
                </a:lnTo>
                <a:lnTo>
                  <a:pt x="2332402" y="429852"/>
                </a:lnTo>
                <a:lnTo>
                  <a:pt x="2326017" y="420377"/>
                </a:lnTo>
                <a:lnTo>
                  <a:pt x="2316543" y="413989"/>
                </a:lnTo>
                <a:lnTo>
                  <a:pt x="2304936" y="411646"/>
                </a:lnTo>
                <a:close/>
              </a:path>
              <a:path w="2709545" h="2717165">
                <a:moveTo>
                  <a:pt x="2378736" y="1163842"/>
                </a:moveTo>
                <a:lnTo>
                  <a:pt x="2367137" y="1166183"/>
                </a:lnTo>
                <a:lnTo>
                  <a:pt x="2357667" y="1172567"/>
                </a:lnTo>
                <a:lnTo>
                  <a:pt x="2351283" y="1182037"/>
                </a:lnTo>
                <a:lnTo>
                  <a:pt x="2348942" y="1193636"/>
                </a:lnTo>
                <a:lnTo>
                  <a:pt x="2351283" y="1205237"/>
                </a:lnTo>
                <a:lnTo>
                  <a:pt x="2357667" y="1214712"/>
                </a:lnTo>
                <a:lnTo>
                  <a:pt x="2367137" y="1221100"/>
                </a:lnTo>
                <a:lnTo>
                  <a:pt x="2378736" y="1223443"/>
                </a:lnTo>
                <a:lnTo>
                  <a:pt x="2390342" y="1221100"/>
                </a:lnTo>
                <a:lnTo>
                  <a:pt x="2399816" y="1214712"/>
                </a:lnTo>
                <a:lnTo>
                  <a:pt x="2406202" y="1205237"/>
                </a:lnTo>
                <a:lnTo>
                  <a:pt x="2408543" y="1193636"/>
                </a:lnTo>
                <a:lnTo>
                  <a:pt x="2406202" y="1182037"/>
                </a:lnTo>
                <a:lnTo>
                  <a:pt x="2399816" y="1172567"/>
                </a:lnTo>
                <a:lnTo>
                  <a:pt x="2390342" y="1166183"/>
                </a:lnTo>
                <a:lnTo>
                  <a:pt x="2378736" y="1163842"/>
                </a:lnTo>
                <a:close/>
              </a:path>
              <a:path w="2709545" h="2717165">
                <a:moveTo>
                  <a:pt x="2378736" y="562090"/>
                </a:moveTo>
                <a:lnTo>
                  <a:pt x="2367137" y="564433"/>
                </a:lnTo>
                <a:lnTo>
                  <a:pt x="2357667" y="570822"/>
                </a:lnTo>
                <a:lnTo>
                  <a:pt x="2351283" y="580296"/>
                </a:lnTo>
                <a:lnTo>
                  <a:pt x="2348942" y="591897"/>
                </a:lnTo>
                <a:lnTo>
                  <a:pt x="2351283" y="603496"/>
                </a:lnTo>
                <a:lnTo>
                  <a:pt x="2357667" y="612967"/>
                </a:lnTo>
                <a:lnTo>
                  <a:pt x="2367137" y="619351"/>
                </a:lnTo>
                <a:lnTo>
                  <a:pt x="2378736" y="621691"/>
                </a:lnTo>
                <a:lnTo>
                  <a:pt x="2390342" y="619351"/>
                </a:lnTo>
                <a:lnTo>
                  <a:pt x="2399816" y="612967"/>
                </a:lnTo>
                <a:lnTo>
                  <a:pt x="2406202" y="603496"/>
                </a:lnTo>
                <a:lnTo>
                  <a:pt x="2408543" y="591897"/>
                </a:lnTo>
                <a:lnTo>
                  <a:pt x="2406202" y="580296"/>
                </a:lnTo>
                <a:lnTo>
                  <a:pt x="2399816" y="570822"/>
                </a:lnTo>
                <a:lnTo>
                  <a:pt x="2390342" y="564433"/>
                </a:lnTo>
                <a:lnTo>
                  <a:pt x="2378736" y="562090"/>
                </a:lnTo>
                <a:close/>
              </a:path>
              <a:path w="2709545" h="2717165">
                <a:moveTo>
                  <a:pt x="2378736" y="862966"/>
                </a:moveTo>
                <a:lnTo>
                  <a:pt x="2367137" y="865307"/>
                </a:lnTo>
                <a:lnTo>
                  <a:pt x="2357667" y="871691"/>
                </a:lnTo>
                <a:lnTo>
                  <a:pt x="2351283" y="881161"/>
                </a:lnTo>
                <a:lnTo>
                  <a:pt x="2348942" y="892760"/>
                </a:lnTo>
                <a:lnTo>
                  <a:pt x="2351283" y="904367"/>
                </a:lnTo>
                <a:lnTo>
                  <a:pt x="2357667" y="913841"/>
                </a:lnTo>
                <a:lnTo>
                  <a:pt x="2367137" y="920226"/>
                </a:lnTo>
                <a:lnTo>
                  <a:pt x="2378736" y="922567"/>
                </a:lnTo>
                <a:lnTo>
                  <a:pt x="2390342" y="920226"/>
                </a:lnTo>
                <a:lnTo>
                  <a:pt x="2399816" y="913841"/>
                </a:lnTo>
                <a:lnTo>
                  <a:pt x="2406202" y="904367"/>
                </a:lnTo>
                <a:lnTo>
                  <a:pt x="2408543" y="892760"/>
                </a:lnTo>
                <a:lnTo>
                  <a:pt x="2406202" y="881161"/>
                </a:lnTo>
                <a:lnTo>
                  <a:pt x="2399816" y="871691"/>
                </a:lnTo>
                <a:lnTo>
                  <a:pt x="2390342" y="865307"/>
                </a:lnTo>
                <a:lnTo>
                  <a:pt x="2378736" y="862966"/>
                </a:lnTo>
                <a:close/>
              </a:path>
              <a:path w="2709545" h="2717165">
                <a:moveTo>
                  <a:pt x="2455381" y="1013398"/>
                </a:moveTo>
                <a:lnTo>
                  <a:pt x="2443782" y="1015740"/>
                </a:lnTo>
                <a:lnTo>
                  <a:pt x="2434311" y="1022129"/>
                </a:lnTo>
                <a:lnTo>
                  <a:pt x="2427927" y="1031603"/>
                </a:lnTo>
                <a:lnTo>
                  <a:pt x="2425586" y="1043204"/>
                </a:lnTo>
                <a:lnTo>
                  <a:pt x="2427927" y="1054806"/>
                </a:lnTo>
                <a:lnTo>
                  <a:pt x="2434311" y="1064280"/>
                </a:lnTo>
                <a:lnTo>
                  <a:pt x="2443782" y="1070669"/>
                </a:lnTo>
                <a:lnTo>
                  <a:pt x="2455381" y="1073011"/>
                </a:lnTo>
                <a:lnTo>
                  <a:pt x="2466987" y="1070669"/>
                </a:lnTo>
                <a:lnTo>
                  <a:pt x="2476461" y="1064280"/>
                </a:lnTo>
                <a:lnTo>
                  <a:pt x="2482847" y="1054806"/>
                </a:lnTo>
                <a:lnTo>
                  <a:pt x="2485187" y="1043204"/>
                </a:lnTo>
                <a:lnTo>
                  <a:pt x="2482847" y="1031603"/>
                </a:lnTo>
                <a:lnTo>
                  <a:pt x="2476461" y="1022129"/>
                </a:lnTo>
                <a:lnTo>
                  <a:pt x="2466987" y="1015740"/>
                </a:lnTo>
                <a:lnTo>
                  <a:pt x="2455381" y="1013398"/>
                </a:lnTo>
                <a:close/>
              </a:path>
              <a:path w="2709545" h="2717165">
                <a:moveTo>
                  <a:pt x="2455381" y="712522"/>
                </a:moveTo>
                <a:lnTo>
                  <a:pt x="2443782" y="714865"/>
                </a:lnTo>
                <a:lnTo>
                  <a:pt x="2434311" y="721253"/>
                </a:lnTo>
                <a:lnTo>
                  <a:pt x="2427927" y="730728"/>
                </a:lnTo>
                <a:lnTo>
                  <a:pt x="2425586" y="742329"/>
                </a:lnTo>
                <a:lnTo>
                  <a:pt x="2427927" y="753930"/>
                </a:lnTo>
                <a:lnTo>
                  <a:pt x="2434311" y="763404"/>
                </a:lnTo>
                <a:lnTo>
                  <a:pt x="2443782" y="769793"/>
                </a:lnTo>
                <a:lnTo>
                  <a:pt x="2455381" y="772136"/>
                </a:lnTo>
                <a:lnTo>
                  <a:pt x="2466987" y="769793"/>
                </a:lnTo>
                <a:lnTo>
                  <a:pt x="2476461" y="763404"/>
                </a:lnTo>
                <a:lnTo>
                  <a:pt x="2482847" y="753930"/>
                </a:lnTo>
                <a:lnTo>
                  <a:pt x="2485187" y="742329"/>
                </a:lnTo>
                <a:lnTo>
                  <a:pt x="2482847" y="730728"/>
                </a:lnTo>
                <a:lnTo>
                  <a:pt x="2476461" y="721253"/>
                </a:lnTo>
                <a:lnTo>
                  <a:pt x="2466987" y="714865"/>
                </a:lnTo>
                <a:lnTo>
                  <a:pt x="2455381" y="712522"/>
                </a:lnTo>
                <a:close/>
              </a:path>
              <a:path w="2709545" h="2717165">
                <a:moveTo>
                  <a:pt x="2455381" y="1314273"/>
                </a:moveTo>
                <a:lnTo>
                  <a:pt x="2443782" y="1316616"/>
                </a:lnTo>
                <a:lnTo>
                  <a:pt x="2434311" y="1323005"/>
                </a:lnTo>
                <a:lnTo>
                  <a:pt x="2427927" y="1332479"/>
                </a:lnTo>
                <a:lnTo>
                  <a:pt x="2425586" y="1344080"/>
                </a:lnTo>
                <a:lnTo>
                  <a:pt x="2427927" y="1355679"/>
                </a:lnTo>
                <a:lnTo>
                  <a:pt x="2434311" y="1365149"/>
                </a:lnTo>
                <a:lnTo>
                  <a:pt x="2443782" y="1371534"/>
                </a:lnTo>
                <a:lnTo>
                  <a:pt x="2455381" y="1373874"/>
                </a:lnTo>
                <a:lnTo>
                  <a:pt x="2466987" y="1371534"/>
                </a:lnTo>
                <a:lnTo>
                  <a:pt x="2476461" y="1365149"/>
                </a:lnTo>
                <a:lnTo>
                  <a:pt x="2482847" y="1355679"/>
                </a:lnTo>
                <a:lnTo>
                  <a:pt x="2485187" y="1344080"/>
                </a:lnTo>
                <a:lnTo>
                  <a:pt x="2482847" y="1332479"/>
                </a:lnTo>
                <a:lnTo>
                  <a:pt x="2476461" y="1323005"/>
                </a:lnTo>
                <a:lnTo>
                  <a:pt x="2466987" y="1316616"/>
                </a:lnTo>
                <a:lnTo>
                  <a:pt x="2455381" y="1314273"/>
                </a:lnTo>
                <a:close/>
              </a:path>
              <a:path w="2709545" h="2717165">
                <a:moveTo>
                  <a:pt x="2529193" y="862966"/>
                </a:moveTo>
                <a:lnTo>
                  <a:pt x="2517587" y="865307"/>
                </a:lnTo>
                <a:lnTo>
                  <a:pt x="2508113" y="871691"/>
                </a:lnTo>
                <a:lnTo>
                  <a:pt x="2501727" y="881161"/>
                </a:lnTo>
                <a:lnTo>
                  <a:pt x="2499386" y="892760"/>
                </a:lnTo>
                <a:lnTo>
                  <a:pt x="2501727" y="904367"/>
                </a:lnTo>
                <a:lnTo>
                  <a:pt x="2508113" y="913841"/>
                </a:lnTo>
                <a:lnTo>
                  <a:pt x="2517587" y="920226"/>
                </a:lnTo>
                <a:lnTo>
                  <a:pt x="2529193" y="922567"/>
                </a:lnTo>
                <a:lnTo>
                  <a:pt x="2540787" y="920226"/>
                </a:lnTo>
                <a:lnTo>
                  <a:pt x="2550258" y="913841"/>
                </a:lnTo>
                <a:lnTo>
                  <a:pt x="2556645" y="904367"/>
                </a:lnTo>
                <a:lnTo>
                  <a:pt x="2558987" y="892760"/>
                </a:lnTo>
                <a:lnTo>
                  <a:pt x="2556645" y="881161"/>
                </a:lnTo>
                <a:lnTo>
                  <a:pt x="2550258" y="871691"/>
                </a:lnTo>
                <a:lnTo>
                  <a:pt x="2540787" y="865307"/>
                </a:lnTo>
                <a:lnTo>
                  <a:pt x="2529193" y="862966"/>
                </a:lnTo>
                <a:close/>
              </a:path>
              <a:path w="2709545" h="2717165">
                <a:moveTo>
                  <a:pt x="2499773" y="589982"/>
                </a:moveTo>
                <a:lnTo>
                  <a:pt x="2520060" y="619849"/>
                </a:lnTo>
                <a:lnTo>
                  <a:pt x="2515863" y="613308"/>
                </a:lnTo>
                <a:lnTo>
                  <a:pt x="2499773" y="589982"/>
                </a:lnTo>
                <a:close/>
              </a:path>
              <a:path w="2709545" h="2717165">
                <a:moveTo>
                  <a:pt x="2529193" y="1163842"/>
                </a:moveTo>
                <a:lnTo>
                  <a:pt x="2517587" y="1166183"/>
                </a:lnTo>
                <a:lnTo>
                  <a:pt x="2508113" y="1172567"/>
                </a:lnTo>
                <a:lnTo>
                  <a:pt x="2501727" y="1182037"/>
                </a:lnTo>
                <a:lnTo>
                  <a:pt x="2499386" y="1193636"/>
                </a:lnTo>
                <a:lnTo>
                  <a:pt x="2501727" y="1205237"/>
                </a:lnTo>
                <a:lnTo>
                  <a:pt x="2508113" y="1214712"/>
                </a:lnTo>
                <a:lnTo>
                  <a:pt x="2517587" y="1221100"/>
                </a:lnTo>
                <a:lnTo>
                  <a:pt x="2529193" y="1223443"/>
                </a:lnTo>
                <a:lnTo>
                  <a:pt x="2540787" y="1221100"/>
                </a:lnTo>
                <a:lnTo>
                  <a:pt x="2550258" y="1214712"/>
                </a:lnTo>
                <a:lnTo>
                  <a:pt x="2556645" y="1205237"/>
                </a:lnTo>
                <a:lnTo>
                  <a:pt x="2558987" y="1193636"/>
                </a:lnTo>
                <a:lnTo>
                  <a:pt x="2556645" y="1182037"/>
                </a:lnTo>
                <a:lnTo>
                  <a:pt x="2550258" y="1172567"/>
                </a:lnTo>
                <a:lnTo>
                  <a:pt x="2540787" y="1166183"/>
                </a:lnTo>
                <a:lnTo>
                  <a:pt x="2529193" y="1163842"/>
                </a:lnTo>
                <a:close/>
              </a:path>
              <a:path w="2709545" h="2717165">
                <a:moveTo>
                  <a:pt x="2605825" y="1314273"/>
                </a:moveTo>
                <a:lnTo>
                  <a:pt x="2594224" y="1316616"/>
                </a:lnTo>
                <a:lnTo>
                  <a:pt x="2584749" y="1323005"/>
                </a:lnTo>
                <a:lnTo>
                  <a:pt x="2578361" y="1332479"/>
                </a:lnTo>
                <a:lnTo>
                  <a:pt x="2576018" y="1344080"/>
                </a:lnTo>
                <a:lnTo>
                  <a:pt x="2578361" y="1355679"/>
                </a:lnTo>
                <a:lnTo>
                  <a:pt x="2584749" y="1365149"/>
                </a:lnTo>
                <a:lnTo>
                  <a:pt x="2594224" y="1371534"/>
                </a:lnTo>
                <a:lnTo>
                  <a:pt x="2605825" y="1373874"/>
                </a:lnTo>
                <a:lnTo>
                  <a:pt x="2617426" y="1371534"/>
                </a:lnTo>
                <a:lnTo>
                  <a:pt x="2626900" y="1365149"/>
                </a:lnTo>
                <a:lnTo>
                  <a:pt x="2633289" y="1355679"/>
                </a:lnTo>
                <a:lnTo>
                  <a:pt x="2635632" y="1344080"/>
                </a:lnTo>
                <a:lnTo>
                  <a:pt x="2633289" y="1332479"/>
                </a:lnTo>
                <a:lnTo>
                  <a:pt x="2626900" y="1323005"/>
                </a:lnTo>
                <a:lnTo>
                  <a:pt x="2617426" y="1316616"/>
                </a:lnTo>
                <a:lnTo>
                  <a:pt x="2605825" y="1314273"/>
                </a:lnTo>
                <a:close/>
              </a:path>
              <a:path w="2709545" h="2717165">
                <a:moveTo>
                  <a:pt x="2605825" y="1013398"/>
                </a:moveTo>
                <a:lnTo>
                  <a:pt x="2594224" y="1015740"/>
                </a:lnTo>
                <a:lnTo>
                  <a:pt x="2584749" y="1022129"/>
                </a:lnTo>
                <a:lnTo>
                  <a:pt x="2578361" y="1031603"/>
                </a:lnTo>
                <a:lnTo>
                  <a:pt x="2576018" y="1043204"/>
                </a:lnTo>
                <a:lnTo>
                  <a:pt x="2578361" y="1054806"/>
                </a:lnTo>
                <a:lnTo>
                  <a:pt x="2584749" y="1064280"/>
                </a:lnTo>
                <a:lnTo>
                  <a:pt x="2594224" y="1070669"/>
                </a:lnTo>
                <a:lnTo>
                  <a:pt x="2605825" y="1073011"/>
                </a:lnTo>
                <a:lnTo>
                  <a:pt x="2617426" y="1070669"/>
                </a:lnTo>
                <a:lnTo>
                  <a:pt x="2626900" y="1064280"/>
                </a:lnTo>
                <a:lnTo>
                  <a:pt x="2633289" y="1054806"/>
                </a:lnTo>
                <a:lnTo>
                  <a:pt x="2635632" y="1043204"/>
                </a:lnTo>
                <a:lnTo>
                  <a:pt x="2633289" y="1031603"/>
                </a:lnTo>
                <a:lnTo>
                  <a:pt x="2626900" y="1022129"/>
                </a:lnTo>
                <a:lnTo>
                  <a:pt x="2617426" y="1015740"/>
                </a:lnTo>
                <a:lnTo>
                  <a:pt x="2605825" y="1013398"/>
                </a:lnTo>
                <a:close/>
              </a:path>
              <a:path w="2709545" h="2717165">
                <a:moveTo>
                  <a:pt x="2582459" y="724649"/>
                </a:moveTo>
                <a:lnTo>
                  <a:pt x="2578361" y="730728"/>
                </a:lnTo>
                <a:lnTo>
                  <a:pt x="2576018" y="742329"/>
                </a:lnTo>
                <a:lnTo>
                  <a:pt x="2578361" y="753930"/>
                </a:lnTo>
                <a:lnTo>
                  <a:pt x="2584749" y="763404"/>
                </a:lnTo>
                <a:lnTo>
                  <a:pt x="2594224" y="769793"/>
                </a:lnTo>
                <a:lnTo>
                  <a:pt x="2605825" y="772136"/>
                </a:lnTo>
                <a:lnTo>
                  <a:pt x="2606779" y="771943"/>
                </a:lnTo>
                <a:lnTo>
                  <a:pt x="2586534" y="732049"/>
                </a:lnTo>
                <a:lnTo>
                  <a:pt x="2582459" y="724649"/>
                </a:lnTo>
                <a:close/>
              </a:path>
              <a:path w="2709545" h="2717165">
                <a:moveTo>
                  <a:pt x="2679624" y="1163842"/>
                </a:moveTo>
                <a:lnTo>
                  <a:pt x="2668021" y="1166183"/>
                </a:lnTo>
                <a:lnTo>
                  <a:pt x="2658542" y="1172567"/>
                </a:lnTo>
                <a:lnTo>
                  <a:pt x="2652150" y="1182037"/>
                </a:lnTo>
                <a:lnTo>
                  <a:pt x="2649805" y="1193636"/>
                </a:lnTo>
                <a:lnTo>
                  <a:pt x="2652150" y="1205237"/>
                </a:lnTo>
                <a:lnTo>
                  <a:pt x="2658542" y="1214712"/>
                </a:lnTo>
                <a:lnTo>
                  <a:pt x="2668021" y="1221100"/>
                </a:lnTo>
                <a:lnTo>
                  <a:pt x="2679624" y="1223443"/>
                </a:lnTo>
                <a:lnTo>
                  <a:pt x="2691226" y="1221100"/>
                </a:lnTo>
                <a:lnTo>
                  <a:pt x="2700700" y="1214712"/>
                </a:lnTo>
                <a:lnTo>
                  <a:pt x="2707089" y="1205237"/>
                </a:lnTo>
                <a:lnTo>
                  <a:pt x="2709431" y="1193636"/>
                </a:lnTo>
                <a:lnTo>
                  <a:pt x="2707089" y="1182037"/>
                </a:lnTo>
                <a:lnTo>
                  <a:pt x="2700700" y="1172567"/>
                </a:lnTo>
                <a:lnTo>
                  <a:pt x="2691226" y="1166183"/>
                </a:lnTo>
                <a:lnTo>
                  <a:pt x="2679624" y="1163842"/>
                </a:lnTo>
                <a:close/>
              </a:path>
              <a:path w="2709545" h="2717165">
                <a:moveTo>
                  <a:pt x="2653386" y="879330"/>
                </a:moveTo>
                <a:lnTo>
                  <a:pt x="2652150" y="881161"/>
                </a:lnTo>
                <a:lnTo>
                  <a:pt x="2649805" y="892760"/>
                </a:lnTo>
                <a:lnTo>
                  <a:pt x="2652150" y="904367"/>
                </a:lnTo>
                <a:lnTo>
                  <a:pt x="2658542" y="913841"/>
                </a:lnTo>
                <a:lnTo>
                  <a:pt x="2668021" y="920226"/>
                </a:lnTo>
                <a:lnTo>
                  <a:pt x="2668445" y="920312"/>
                </a:lnTo>
                <a:lnTo>
                  <a:pt x="2661971" y="901621"/>
                </a:lnTo>
                <a:lnTo>
                  <a:pt x="2653386" y="879330"/>
                </a:lnTo>
                <a:close/>
              </a:path>
              <a:path w="2709545" h="2717165">
                <a:moveTo>
                  <a:pt x="9147" y="1192326"/>
                </a:moveTo>
                <a:lnTo>
                  <a:pt x="8193" y="1199670"/>
                </a:lnTo>
                <a:lnTo>
                  <a:pt x="9411" y="1193636"/>
                </a:lnTo>
                <a:lnTo>
                  <a:pt x="9147" y="1192326"/>
                </a:lnTo>
                <a:close/>
              </a:path>
              <a:path w="2709545" h="2717165">
                <a:moveTo>
                  <a:pt x="56249" y="1013398"/>
                </a:moveTo>
                <a:lnTo>
                  <a:pt x="44650" y="1015740"/>
                </a:lnTo>
                <a:lnTo>
                  <a:pt x="44149" y="1016078"/>
                </a:lnTo>
                <a:lnTo>
                  <a:pt x="42189" y="1023014"/>
                </a:lnTo>
                <a:lnTo>
                  <a:pt x="32941" y="1060957"/>
                </a:lnTo>
                <a:lnTo>
                  <a:pt x="35180" y="1064280"/>
                </a:lnTo>
                <a:lnTo>
                  <a:pt x="44650" y="1070669"/>
                </a:lnTo>
                <a:lnTo>
                  <a:pt x="56249" y="1073011"/>
                </a:lnTo>
                <a:lnTo>
                  <a:pt x="67848" y="1070669"/>
                </a:lnTo>
                <a:lnTo>
                  <a:pt x="77318" y="1064280"/>
                </a:lnTo>
                <a:lnTo>
                  <a:pt x="83702" y="1054806"/>
                </a:lnTo>
                <a:lnTo>
                  <a:pt x="86043" y="1043204"/>
                </a:lnTo>
                <a:lnTo>
                  <a:pt x="83702" y="1031603"/>
                </a:lnTo>
                <a:lnTo>
                  <a:pt x="77318" y="1022129"/>
                </a:lnTo>
                <a:lnTo>
                  <a:pt x="67848" y="1015740"/>
                </a:lnTo>
                <a:lnTo>
                  <a:pt x="56249" y="1013398"/>
                </a:lnTo>
                <a:close/>
              </a:path>
              <a:path w="2709545" h="2717165">
                <a:moveTo>
                  <a:pt x="56249" y="1314273"/>
                </a:moveTo>
                <a:lnTo>
                  <a:pt x="44650" y="1316616"/>
                </a:lnTo>
                <a:lnTo>
                  <a:pt x="35180" y="1323005"/>
                </a:lnTo>
                <a:lnTo>
                  <a:pt x="28796" y="1332479"/>
                </a:lnTo>
                <a:lnTo>
                  <a:pt x="26455" y="1344080"/>
                </a:lnTo>
                <a:lnTo>
                  <a:pt x="28796" y="1355679"/>
                </a:lnTo>
                <a:lnTo>
                  <a:pt x="35180" y="1365149"/>
                </a:lnTo>
                <a:lnTo>
                  <a:pt x="44650" y="1371534"/>
                </a:lnTo>
                <a:lnTo>
                  <a:pt x="56249" y="1373874"/>
                </a:lnTo>
                <a:lnTo>
                  <a:pt x="67848" y="1371534"/>
                </a:lnTo>
                <a:lnTo>
                  <a:pt x="77318" y="1365149"/>
                </a:lnTo>
                <a:lnTo>
                  <a:pt x="83702" y="1355679"/>
                </a:lnTo>
                <a:lnTo>
                  <a:pt x="86043" y="1344080"/>
                </a:lnTo>
                <a:lnTo>
                  <a:pt x="83702" y="1332479"/>
                </a:lnTo>
                <a:lnTo>
                  <a:pt x="77318" y="1323005"/>
                </a:lnTo>
                <a:lnTo>
                  <a:pt x="67848" y="1316616"/>
                </a:lnTo>
                <a:lnTo>
                  <a:pt x="56249" y="1314273"/>
                </a:lnTo>
                <a:close/>
              </a:path>
              <a:path w="2709545" h="2717165">
                <a:moveTo>
                  <a:pt x="130049" y="1163842"/>
                </a:moveTo>
                <a:lnTo>
                  <a:pt x="118450" y="1166183"/>
                </a:lnTo>
                <a:lnTo>
                  <a:pt x="108979" y="1172567"/>
                </a:lnTo>
                <a:lnTo>
                  <a:pt x="102595" y="1182037"/>
                </a:lnTo>
                <a:lnTo>
                  <a:pt x="100254" y="1193636"/>
                </a:lnTo>
                <a:lnTo>
                  <a:pt x="102595" y="1205237"/>
                </a:lnTo>
                <a:lnTo>
                  <a:pt x="108979" y="1214712"/>
                </a:lnTo>
                <a:lnTo>
                  <a:pt x="118450" y="1221100"/>
                </a:lnTo>
                <a:lnTo>
                  <a:pt x="130049" y="1223443"/>
                </a:lnTo>
                <a:lnTo>
                  <a:pt x="141653" y="1221100"/>
                </a:lnTo>
                <a:lnTo>
                  <a:pt x="151123" y="1214712"/>
                </a:lnTo>
                <a:lnTo>
                  <a:pt x="157504" y="1205237"/>
                </a:lnTo>
                <a:lnTo>
                  <a:pt x="159843" y="1193636"/>
                </a:lnTo>
                <a:lnTo>
                  <a:pt x="157504" y="1182037"/>
                </a:lnTo>
                <a:lnTo>
                  <a:pt x="151123" y="1172567"/>
                </a:lnTo>
                <a:lnTo>
                  <a:pt x="141653" y="1166183"/>
                </a:lnTo>
                <a:lnTo>
                  <a:pt x="130049" y="1163842"/>
                </a:lnTo>
                <a:close/>
              </a:path>
              <a:path w="2709545" h="2717165">
                <a:moveTo>
                  <a:pt x="130049" y="862966"/>
                </a:moveTo>
                <a:lnTo>
                  <a:pt x="118450" y="865307"/>
                </a:lnTo>
                <a:lnTo>
                  <a:pt x="108979" y="871691"/>
                </a:lnTo>
                <a:lnTo>
                  <a:pt x="102595" y="881161"/>
                </a:lnTo>
                <a:lnTo>
                  <a:pt x="100254" y="892760"/>
                </a:lnTo>
                <a:lnTo>
                  <a:pt x="102595" y="904367"/>
                </a:lnTo>
                <a:lnTo>
                  <a:pt x="108979" y="913841"/>
                </a:lnTo>
                <a:lnTo>
                  <a:pt x="118450" y="920226"/>
                </a:lnTo>
                <a:lnTo>
                  <a:pt x="130049" y="922567"/>
                </a:lnTo>
                <a:lnTo>
                  <a:pt x="141653" y="920226"/>
                </a:lnTo>
                <a:lnTo>
                  <a:pt x="151123" y="913841"/>
                </a:lnTo>
                <a:lnTo>
                  <a:pt x="157504" y="904367"/>
                </a:lnTo>
                <a:lnTo>
                  <a:pt x="159843" y="892760"/>
                </a:lnTo>
                <a:lnTo>
                  <a:pt x="157504" y="881161"/>
                </a:lnTo>
                <a:lnTo>
                  <a:pt x="151123" y="871691"/>
                </a:lnTo>
                <a:lnTo>
                  <a:pt x="141653" y="865307"/>
                </a:lnTo>
                <a:lnTo>
                  <a:pt x="130049" y="862966"/>
                </a:lnTo>
                <a:close/>
              </a:path>
              <a:path w="2709545" h="2717165">
                <a:moveTo>
                  <a:pt x="206693" y="1314273"/>
                </a:moveTo>
                <a:lnTo>
                  <a:pt x="195092" y="1316616"/>
                </a:lnTo>
                <a:lnTo>
                  <a:pt x="185618" y="1323005"/>
                </a:lnTo>
                <a:lnTo>
                  <a:pt x="179229" y="1332479"/>
                </a:lnTo>
                <a:lnTo>
                  <a:pt x="176886" y="1344080"/>
                </a:lnTo>
                <a:lnTo>
                  <a:pt x="179229" y="1355679"/>
                </a:lnTo>
                <a:lnTo>
                  <a:pt x="185618" y="1365149"/>
                </a:lnTo>
                <a:lnTo>
                  <a:pt x="195092" y="1371534"/>
                </a:lnTo>
                <a:lnTo>
                  <a:pt x="206693" y="1373874"/>
                </a:lnTo>
                <a:lnTo>
                  <a:pt x="218287" y="1371534"/>
                </a:lnTo>
                <a:lnTo>
                  <a:pt x="227758" y="1365149"/>
                </a:lnTo>
                <a:lnTo>
                  <a:pt x="234145" y="1355679"/>
                </a:lnTo>
                <a:lnTo>
                  <a:pt x="236487" y="1344080"/>
                </a:lnTo>
                <a:lnTo>
                  <a:pt x="234145" y="1332479"/>
                </a:lnTo>
                <a:lnTo>
                  <a:pt x="227758" y="1323005"/>
                </a:lnTo>
                <a:lnTo>
                  <a:pt x="218287" y="1316616"/>
                </a:lnTo>
                <a:lnTo>
                  <a:pt x="206693" y="1314273"/>
                </a:lnTo>
                <a:close/>
              </a:path>
              <a:path w="2709545" h="2717165">
                <a:moveTo>
                  <a:pt x="206693" y="712522"/>
                </a:moveTo>
                <a:lnTo>
                  <a:pt x="195092" y="714865"/>
                </a:lnTo>
                <a:lnTo>
                  <a:pt x="185618" y="721253"/>
                </a:lnTo>
                <a:lnTo>
                  <a:pt x="179229" y="730728"/>
                </a:lnTo>
                <a:lnTo>
                  <a:pt x="176886" y="742329"/>
                </a:lnTo>
                <a:lnTo>
                  <a:pt x="179229" y="753930"/>
                </a:lnTo>
                <a:lnTo>
                  <a:pt x="185618" y="763404"/>
                </a:lnTo>
                <a:lnTo>
                  <a:pt x="195092" y="769793"/>
                </a:lnTo>
                <a:lnTo>
                  <a:pt x="206693" y="772136"/>
                </a:lnTo>
                <a:lnTo>
                  <a:pt x="218287" y="769793"/>
                </a:lnTo>
                <a:lnTo>
                  <a:pt x="227758" y="763404"/>
                </a:lnTo>
                <a:lnTo>
                  <a:pt x="234145" y="753930"/>
                </a:lnTo>
                <a:lnTo>
                  <a:pt x="236487" y="742329"/>
                </a:lnTo>
                <a:lnTo>
                  <a:pt x="234145" y="730728"/>
                </a:lnTo>
                <a:lnTo>
                  <a:pt x="227758" y="721253"/>
                </a:lnTo>
                <a:lnTo>
                  <a:pt x="218287" y="714865"/>
                </a:lnTo>
                <a:lnTo>
                  <a:pt x="206693" y="712522"/>
                </a:lnTo>
                <a:close/>
              </a:path>
              <a:path w="2709545" h="2717165">
                <a:moveTo>
                  <a:pt x="206693" y="1013398"/>
                </a:moveTo>
                <a:lnTo>
                  <a:pt x="195092" y="1015740"/>
                </a:lnTo>
                <a:lnTo>
                  <a:pt x="185618" y="1022129"/>
                </a:lnTo>
                <a:lnTo>
                  <a:pt x="179229" y="1031603"/>
                </a:lnTo>
                <a:lnTo>
                  <a:pt x="176886" y="1043204"/>
                </a:lnTo>
                <a:lnTo>
                  <a:pt x="179229" y="1054806"/>
                </a:lnTo>
                <a:lnTo>
                  <a:pt x="185618" y="1064280"/>
                </a:lnTo>
                <a:lnTo>
                  <a:pt x="195092" y="1070669"/>
                </a:lnTo>
                <a:lnTo>
                  <a:pt x="206693" y="1073011"/>
                </a:lnTo>
                <a:lnTo>
                  <a:pt x="218287" y="1070669"/>
                </a:lnTo>
                <a:lnTo>
                  <a:pt x="227758" y="1064280"/>
                </a:lnTo>
                <a:lnTo>
                  <a:pt x="234145" y="1054806"/>
                </a:lnTo>
                <a:lnTo>
                  <a:pt x="236487" y="1043204"/>
                </a:lnTo>
                <a:lnTo>
                  <a:pt x="234145" y="1031603"/>
                </a:lnTo>
                <a:lnTo>
                  <a:pt x="227758" y="1022129"/>
                </a:lnTo>
                <a:lnTo>
                  <a:pt x="218287" y="1015740"/>
                </a:lnTo>
                <a:lnTo>
                  <a:pt x="206693" y="1013398"/>
                </a:lnTo>
                <a:close/>
              </a:path>
              <a:path w="2709545" h="2717165">
                <a:moveTo>
                  <a:pt x="280493" y="1163842"/>
                </a:moveTo>
                <a:lnTo>
                  <a:pt x="268890" y="1166183"/>
                </a:lnTo>
                <a:lnTo>
                  <a:pt x="259411" y="1172567"/>
                </a:lnTo>
                <a:lnTo>
                  <a:pt x="253018" y="1182037"/>
                </a:lnTo>
                <a:lnTo>
                  <a:pt x="250673" y="1193636"/>
                </a:lnTo>
                <a:lnTo>
                  <a:pt x="253018" y="1205237"/>
                </a:lnTo>
                <a:lnTo>
                  <a:pt x="259411" y="1214712"/>
                </a:lnTo>
                <a:lnTo>
                  <a:pt x="268890" y="1221100"/>
                </a:lnTo>
                <a:lnTo>
                  <a:pt x="280493" y="1223443"/>
                </a:lnTo>
                <a:lnTo>
                  <a:pt x="292094" y="1221100"/>
                </a:lnTo>
                <a:lnTo>
                  <a:pt x="301569" y="1214712"/>
                </a:lnTo>
                <a:lnTo>
                  <a:pt x="307957" y="1205237"/>
                </a:lnTo>
                <a:lnTo>
                  <a:pt x="310300" y="1193636"/>
                </a:lnTo>
                <a:lnTo>
                  <a:pt x="307957" y="1182037"/>
                </a:lnTo>
                <a:lnTo>
                  <a:pt x="301569" y="1172567"/>
                </a:lnTo>
                <a:lnTo>
                  <a:pt x="292094" y="1166183"/>
                </a:lnTo>
                <a:lnTo>
                  <a:pt x="280493" y="1163842"/>
                </a:lnTo>
                <a:close/>
              </a:path>
              <a:path w="2709545" h="2717165">
                <a:moveTo>
                  <a:pt x="280493" y="562090"/>
                </a:moveTo>
                <a:lnTo>
                  <a:pt x="268890" y="564433"/>
                </a:lnTo>
                <a:lnTo>
                  <a:pt x="259411" y="570822"/>
                </a:lnTo>
                <a:lnTo>
                  <a:pt x="253018" y="580296"/>
                </a:lnTo>
                <a:lnTo>
                  <a:pt x="250673" y="591897"/>
                </a:lnTo>
                <a:lnTo>
                  <a:pt x="253018" y="603496"/>
                </a:lnTo>
                <a:lnTo>
                  <a:pt x="259411" y="612967"/>
                </a:lnTo>
                <a:lnTo>
                  <a:pt x="268890" y="619351"/>
                </a:lnTo>
                <a:lnTo>
                  <a:pt x="280493" y="621691"/>
                </a:lnTo>
                <a:lnTo>
                  <a:pt x="292094" y="619351"/>
                </a:lnTo>
                <a:lnTo>
                  <a:pt x="301569" y="612967"/>
                </a:lnTo>
                <a:lnTo>
                  <a:pt x="307957" y="603496"/>
                </a:lnTo>
                <a:lnTo>
                  <a:pt x="310300" y="591897"/>
                </a:lnTo>
                <a:lnTo>
                  <a:pt x="307957" y="580296"/>
                </a:lnTo>
                <a:lnTo>
                  <a:pt x="301569" y="570822"/>
                </a:lnTo>
                <a:lnTo>
                  <a:pt x="292094" y="564433"/>
                </a:lnTo>
                <a:lnTo>
                  <a:pt x="280493" y="562090"/>
                </a:lnTo>
                <a:close/>
              </a:path>
              <a:path w="2709545" h="2717165">
                <a:moveTo>
                  <a:pt x="280493" y="862966"/>
                </a:moveTo>
                <a:lnTo>
                  <a:pt x="268890" y="865307"/>
                </a:lnTo>
                <a:lnTo>
                  <a:pt x="259411" y="871691"/>
                </a:lnTo>
                <a:lnTo>
                  <a:pt x="253018" y="881161"/>
                </a:lnTo>
                <a:lnTo>
                  <a:pt x="250673" y="892760"/>
                </a:lnTo>
                <a:lnTo>
                  <a:pt x="253018" y="904367"/>
                </a:lnTo>
                <a:lnTo>
                  <a:pt x="259411" y="913841"/>
                </a:lnTo>
                <a:lnTo>
                  <a:pt x="268890" y="920226"/>
                </a:lnTo>
                <a:lnTo>
                  <a:pt x="280493" y="922567"/>
                </a:lnTo>
                <a:lnTo>
                  <a:pt x="292094" y="920226"/>
                </a:lnTo>
                <a:lnTo>
                  <a:pt x="301569" y="913841"/>
                </a:lnTo>
                <a:lnTo>
                  <a:pt x="307957" y="904367"/>
                </a:lnTo>
                <a:lnTo>
                  <a:pt x="310300" y="892760"/>
                </a:lnTo>
                <a:lnTo>
                  <a:pt x="307957" y="881161"/>
                </a:lnTo>
                <a:lnTo>
                  <a:pt x="301569" y="871691"/>
                </a:lnTo>
                <a:lnTo>
                  <a:pt x="292094" y="865307"/>
                </a:lnTo>
                <a:lnTo>
                  <a:pt x="280493" y="862966"/>
                </a:lnTo>
                <a:close/>
              </a:path>
              <a:path w="2709545" h="2717165">
                <a:moveTo>
                  <a:pt x="357125" y="1314273"/>
                </a:moveTo>
                <a:lnTo>
                  <a:pt x="345524" y="1316616"/>
                </a:lnTo>
                <a:lnTo>
                  <a:pt x="336049" y="1323005"/>
                </a:lnTo>
                <a:lnTo>
                  <a:pt x="329661" y="1332479"/>
                </a:lnTo>
                <a:lnTo>
                  <a:pt x="327318" y="1344080"/>
                </a:lnTo>
                <a:lnTo>
                  <a:pt x="329661" y="1355679"/>
                </a:lnTo>
                <a:lnTo>
                  <a:pt x="336049" y="1365149"/>
                </a:lnTo>
                <a:lnTo>
                  <a:pt x="345524" y="1371534"/>
                </a:lnTo>
                <a:lnTo>
                  <a:pt x="357125" y="1373874"/>
                </a:lnTo>
                <a:lnTo>
                  <a:pt x="368726" y="1371534"/>
                </a:lnTo>
                <a:lnTo>
                  <a:pt x="378200" y="1365149"/>
                </a:lnTo>
                <a:lnTo>
                  <a:pt x="384589" y="1355679"/>
                </a:lnTo>
                <a:lnTo>
                  <a:pt x="386932" y="1344080"/>
                </a:lnTo>
                <a:lnTo>
                  <a:pt x="384589" y="1332479"/>
                </a:lnTo>
                <a:lnTo>
                  <a:pt x="378200" y="1323005"/>
                </a:lnTo>
                <a:lnTo>
                  <a:pt x="368726" y="1316616"/>
                </a:lnTo>
                <a:lnTo>
                  <a:pt x="357125" y="1314273"/>
                </a:lnTo>
                <a:close/>
              </a:path>
              <a:path w="2709545" h="2717165">
                <a:moveTo>
                  <a:pt x="357125" y="1013398"/>
                </a:moveTo>
                <a:lnTo>
                  <a:pt x="345524" y="1015740"/>
                </a:lnTo>
                <a:lnTo>
                  <a:pt x="336049" y="1022129"/>
                </a:lnTo>
                <a:lnTo>
                  <a:pt x="329661" y="1031603"/>
                </a:lnTo>
                <a:lnTo>
                  <a:pt x="327318" y="1043204"/>
                </a:lnTo>
                <a:lnTo>
                  <a:pt x="329661" y="1054806"/>
                </a:lnTo>
                <a:lnTo>
                  <a:pt x="336049" y="1064280"/>
                </a:lnTo>
                <a:lnTo>
                  <a:pt x="345524" y="1070669"/>
                </a:lnTo>
                <a:lnTo>
                  <a:pt x="357125" y="1073011"/>
                </a:lnTo>
                <a:lnTo>
                  <a:pt x="368726" y="1070669"/>
                </a:lnTo>
                <a:lnTo>
                  <a:pt x="378200" y="1064280"/>
                </a:lnTo>
                <a:lnTo>
                  <a:pt x="384589" y="1054806"/>
                </a:lnTo>
                <a:lnTo>
                  <a:pt x="386932" y="1043204"/>
                </a:lnTo>
                <a:lnTo>
                  <a:pt x="384589" y="1031603"/>
                </a:lnTo>
                <a:lnTo>
                  <a:pt x="378200" y="1022129"/>
                </a:lnTo>
                <a:lnTo>
                  <a:pt x="368726" y="1015740"/>
                </a:lnTo>
                <a:lnTo>
                  <a:pt x="357125" y="1013398"/>
                </a:lnTo>
                <a:close/>
              </a:path>
              <a:path w="2709545" h="2717165">
                <a:moveTo>
                  <a:pt x="357125" y="712522"/>
                </a:moveTo>
                <a:lnTo>
                  <a:pt x="345524" y="714865"/>
                </a:lnTo>
                <a:lnTo>
                  <a:pt x="336049" y="721253"/>
                </a:lnTo>
                <a:lnTo>
                  <a:pt x="329661" y="730728"/>
                </a:lnTo>
                <a:lnTo>
                  <a:pt x="327318" y="742329"/>
                </a:lnTo>
                <a:lnTo>
                  <a:pt x="329661" y="753930"/>
                </a:lnTo>
                <a:lnTo>
                  <a:pt x="336049" y="763404"/>
                </a:lnTo>
                <a:lnTo>
                  <a:pt x="345524" y="769793"/>
                </a:lnTo>
                <a:lnTo>
                  <a:pt x="357125" y="772136"/>
                </a:lnTo>
                <a:lnTo>
                  <a:pt x="368726" y="769793"/>
                </a:lnTo>
                <a:lnTo>
                  <a:pt x="378200" y="763404"/>
                </a:lnTo>
                <a:lnTo>
                  <a:pt x="384589" y="753930"/>
                </a:lnTo>
                <a:lnTo>
                  <a:pt x="386932" y="742329"/>
                </a:lnTo>
                <a:lnTo>
                  <a:pt x="384589" y="730728"/>
                </a:lnTo>
                <a:lnTo>
                  <a:pt x="378200" y="721253"/>
                </a:lnTo>
                <a:lnTo>
                  <a:pt x="368726" y="714865"/>
                </a:lnTo>
                <a:lnTo>
                  <a:pt x="357125" y="712522"/>
                </a:lnTo>
                <a:close/>
              </a:path>
              <a:path w="2709545" h="2717165">
                <a:moveTo>
                  <a:pt x="379699" y="422601"/>
                </a:moveTo>
                <a:lnTo>
                  <a:pt x="368095" y="434577"/>
                </a:lnTo>
                <a:lnTo>
                  <a:pt x="340265" y="465363"/>
                </a:lnTo>
                <a:lnTo>
                  <a:pt x="345524" y="468907"/>
                </a:lnTo>
                <a:lnTo>
                  <a:pt x="357125" y="471247"/>
                </a:lnTo>
                <a:lnTo>
                  <a:pt x="368726" y="468907"/>
                </a:lnTo>
                <a:lnTo>
                  <a:pt x="378200" y="462522"/>
                </a:lnTo>
                <a:lnTo>
                  <a:pt x="384589" y="453052"/>
                </a:lnTo>
                <a:lnTo>
                  <a:pt x="386932" y="441453"/>
                </a:lnTo>
                <a:lnTo>
                  <a:pt x="384589" y="429852"/>
                </a:lnTo>
                <a:lnTo>
                  <a:pt x="379699" y="422601"/>
                </a:lnTo>
                <a:close/>
              </a:path>
              <a:path w="2709545" h="2717165">
                <a:moveTo>
                  <a:pt x="430912" y="1163842"/>
                </a:moveTo>
                <a:lnTo>
                  <a:pt x="419318" y="1166183"/>
                </a:lnTo>
                <a:lnTo>
                  <a:pt x="409847" y="1172567"/>
                </a:lnTo>
                <a:lnTo>
                  <a:pt x="403460" y="1182037"/>
                </a:lnTo>
                <a:lnTo>
                  <a:pt x="401117" y="1193636"/>
                </a:lnTo>
                <a:lnTo>
                  <a:pt x="403460" y="1205237"/>
                </a:lnTo>
                <a:lnTo>
                  <a:pt x="409847" y="1214712"/>
                </a:lnTo>
                <a:lnTo>
                  <a:pt x="419318" y="1221100"/>
                </a:lnTo>
                <a:lnTo>
                  <a:pt x="430912" y="1223443"/>
                </a:lnTo>
                <a:lnTo>
                  <a:pt x="442520" y="1221100"/>
                </a:lnTo>
                <a:lnTo>
                  <a:pt x="451998" y="1214712"/>
                </a:lnTo>
                <a:lnTo>
                  <a:pt x="458388" y="1205237"/>
                </a:lnTo>
                <a:lnTo>
                  <a:pt x="460731" y="1193636"/>
                </a:lnTo>
                <a:lnTo>
                  <a:pt x="458388" y="1182037"/>
                </a:lnTo>
                <a:lnTo>
                  <a:pt x="451998" y="1172567"/>
                </a:lnTo>
                <a:lnTo>
                  <a:pt x="442520" y="1166183"/>
                </a:lnTo>
                <a:lnTo>
                  <a:pt x="430912" y="1163842"/>
                </a:lnTo>
                <a:close/>
              </a:path>
              <a:path w="2709545" h="2717165">
                <a:moveTo>
                  <a:pt x="430912" y="862966"/>
                </a:moveTo>
                <a:lnTo>
                  <a:pt x="419318" y="865307"/>
                </a:lnTo>
                <a:lnTo>
                  <a:pt x="409847" y="871691"/>
                </a:lnTo>
                <a:lnTo>
                  <a:pt x="403460" y="881161"/>
                </a:lnTo>
                <a:lnTo>
                  <a:pt x="401117" y="892760"/>
                </a:lnTo>
                <a:lnTo>
                  <a:pt x="403460" y="904367"/>
                </a:lnTo>
                <a:lnTo>
                  <a:pt x="409847" y="913841"/>
                </a:lnTo>
                <a:lnTo>
                  <a:pt x="419318" y="920226"/>
                </a:lnTo>
                <a:lnTo>
                  <a:pt x="430912" y="922567"/>
                </a:lnTo>
                <a:lnTo>
                  <a:pt x="442520" y="920226"/>
                </a:lnTo>
                <a:lnTo>
                  <a:pt x="451998" y="913841"/>
                </a:lnTo>
                <a:lnTo>
                  <a:pt x="458388" y="904367"/>
                </a:lnTo>
                <a:lnTo>
                  <a:pt x="460731" y="892760"/>
                </a:lnTo>
                <a:lnTo>
                  <a:pt x="458388" y="881161"/>
                </a:lnTo>
                <a:lnTo>
                  <a:pt x="451998" y="871691"/>
                </a:lnTo>
                <a:lnTo>
                  <a:pt x="442520" y="865307"/>
                </a:lnTo>
                <a:lnTo>
                  <a:pt x="430912" y="862966"/>
                </a:lnTo>
                <a:close/>
              </a:path>
              <a:path w="2709545" h="2717165">
                <a:moveTo>
                  <a:pt x="430912" y="562090"/>
                </a:moveTo>
                <a:lnTo>
                  <a:pt x="419318" y="564433"/>
                </a:lnTo>
                <a:lnTo>
                  <a:pt x="409847" y="570822"/>
                </a:lnTo>
                <a:lnTo>
                  <a:pt x="403460" y="580296"/>
                </a:lnTo>
                <a:lnTo>
                  <a:pt x="401117" y="591897"/>
                </a:lnTo>
                <a:lnTo>
                  <a:pt x="403460" y="603496"/>
                </a:lnTo>
                <a:lnTo>
                  <a:pt x="409847" y="612967"/>
                </a:lnTo>
                <a:lnTo>
                  <a:pt x="419318" y="619351"/>
                </a:lnTo>
                <a:lnTo>
                  <a:pt x="430912" y="621691"/>
                </a:lnTo>
                <a:lnTo>
                  <a:pt x="442520" y="619351"/>
                </a:lnTo>
                <a:lnTo>
                  <a:pt x="451998" y="612967"/>
                </a:lnTo>
                <a:lnTo>
                  <a:pt x="458388" y="603496"/>
                </a:lnTo>
                <a:lnTo>
                  <a:pt x="460731" y="591897"/>
                </a:lnTo>
                <a:lnTo>
                  <a:pt x="458388" y="580296"/>
                </a:lnTo>
                <a:lnTo>
                  <a:pt x="451998" y="570822"/>
                </a:lnTo>
                <a:lnTo>
                  <a:pt x="442520" y="564433"/>
                </a:lnTo>
                <a:lnTo>
                  <a:pt x="430912" y="562090"/>
                </a:lnTo>
                <a:close/>
              </a:path>
            </a:pathLst>
          </a:custGeom>
          <a:solidFill>
            <a:srgbClr val="D04C16"/>
          </a:solidFill>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1045099" y="5942695"/>
            <a:ext cx="143412" cy="153330"/>
          </a:xfrm>
          <a:prstGeom prst="rect">
            <a:avLst/>
          </a:prstGeom>
          <a:blipFill>
            <a:blip r:embed="rId7"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8" name="object 18"/>
          <p:cNvSpPr/>
          <p:nvPr/>
        </p:nvSpPr>
        <p:spPr>
          <a:xfrm>
            <a:off x="3669878" y="1331415"/>
            <a:ext cx="5339651" cy="5526585"/>
          </a:xfrm>
          <a:prstGeom prst="rect">
            <a:avLst/>
          </a:prstGeom>
          <a:blipFill>
            <a:blip r:embed="rId8"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9" name="object 19"/>
          <p:cNvSpPr/>
          <p:nvPr/>
        </p:nvSpPr>
        <p:spPr>
          <a:xfrm>
            <a:off x="794661" y="5942695"/>
            <a:ext cx="249331" cy="151279"/>
          </a:xfrm>
          <a:custGeom>
            <a:avLst/>
            <a:gdLst/>
            <a:ahLst/>
            <a:cxnLst/>
            <a:rect l="l" t="t" r="r" b="b"/>
            <a:pathLst>
              <a:path w="282575" h="171450">
                <a:moveTo>
                  <a:pt x="82435" y="4102"/>
                </a:moveTo>
                <a:lnTo>
                  <a:pt x="59702" y="4102"/>
                </a:lnTo>
                <a:lnTo>
                  <a:pt x="0" y="18656"/>
                </a:lnTo>
                <a:lnTo>
                  <a:pt x="0" y="33909"/>
                </a:lnTo>
                <a:lnTo>
                  <a:pt x="32562" y="37223"/>
                </a:lnTo>
                <a:lnTo>
                  <a:pt x="32562" y="170942"/>
                </a:lnTo>
                <a:lnTo>
                  <a:pt x="74663" y="170942"/>
                </a:lnTo>
                <a:lnTo>
                  <a:pt x="109839" y="113131"/>
                </a:lnTo>
                <a:lnTo>
                  <a:pt x="82435" y="113131"/>
                </a:lnTo>
                <a:lnTo>
                  <a:pt x="82435" y="4102"/>
                </a:lnTo>
                <a:close/>
              </a:path>
              <a:path w="282575" h="171450">
                <a:moveTo>
                  <a:pt x="187769" y="67271"/>
                </a:moveTo>
                <a:lnTo>
                  <a:pt x="137744" y="67271"/>
                </a:lnTo>
                <a:lnTo>
                  <a:pt x="137744" y="170942"/>
                </a:lnTo>
                <a:lnTo>
                  <a:pt x="183832" y="170942"/>
                </a:lnTo>
                <a:lnTo>
                  <a:pt x="215443" y="130505"/>
                </a:lnTo>
                <a:lnTo>
                  <a:pt x="187769" y="130505"/>
                </a:lnTo>
                <a:lnTo>
                  <a:pt x="187769" y="67271"/>
                </a:lnTo>
                <a:close/>
              </a:path>
              <a:path w="282575" h="171450">
                <a:moveTo>
                  <a:pt x="253314" y="0"/>
                </a:moveTo>
                <a:lnTo>
                  <a:pt x="245894" y="832"/>
                </a:lnTo>
                <a:lnTo>
                  <a:pt x="239202" y="3040"/>
                </a:lnTo>
                <a:lnTo>
                  <a:pt x="233584" y="6188"/>
                </a:lnTo>
                <a:lnTo>
                  <a:pt x="229387" y="9842"/>
                </a:lnTo>
                <a:lnTo>
                  <a:pt x="229387" y="75057"/>
                </a:lnTo>
                <a:lnTo>
                  <a:pt x="187769" y="130505"/>
                </a:lnTo>
                <a:lnTo>
                  <a:pt x="215443" y="130505"/>
                </a:lnTo>
                <a:lnTo>
                  <a:pt x="247967" y="88900"/>
                </a:lnTo>
                <a:lnTo>
                  <a:pt x="264052" y="68126"/>
                </a:lnTo>
                <a:lnTo>
                  <a:pt x="274675" y="52462"/>
                </a:lnTo>
                <a:lnTo>
                  <a:pt x="280535" y="39852"/>
                </a:lnTo>
                <a:lnTo>
                  <a:pt x="282333" y="28244"/>
                </a:lnTo>
                <a:lnTo>
                  <a:pt x="280133" y="17230"/>
                </a:lnTo>
                <a:lnTo>
                  <a:pt x="274048" y="8255"/>
                </a:lnTo>
                <a:lnTo>
                  <a:pt x="264851" y="2212"/>
                </a:lnTo>
                <a:lnTo>
                  <a:pt x="253314" y="0"/>
                </a:lnTo>
                <a:close/>
              </a:path>
              <a:path w="282575" h="171450">
                <a:moveTo>
                  <a:pt x="187769" y="4102"/>
                </a:moveTo>
                <a:lnTo>
                  <a:pt x="148208" y="4102"/>
                </a:lnTo>
                <a:lnTo>
                  <a:pt x="82435" y="113131"/>
                </a:lnTo>
                <a:lnTo>
                  <a:pt x="109839" y="113131"/>
                </a:lnTo>
                <a:lnTo>
                  <a:pt x="137744" y="67271"/>
                </a:lnTo>
                <a:lnTo>
                  <a:pt x="187769" y="67271"/>
                </a:lnTo>
                <a:lnTo>
                  <a:pt x="187769" y="4102"/>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20" name="object 20"/>
          <p:cNvSpPr/>
          <p:nvPr/>
        </p:nvSpPr>
        <p:spPr>
          <a:xfrm>
            <a:off x="610937" y="5943062"/>
            <a:ext cx="178801" cy="215791"/>
          </a:xfrm>
          <a:prstGeom prst="rect">
            <a:avLst/>
          </a:prstGeom>
          <a:blipFill>
            <a:blip r:embed="rId9" cstate="print"/>
            <a:stretch>
              <a:fillRect/>
            </a:stretch>
          </a:blipFill>
        </p:spPr>
        <p:txBody>
          <a:bodyPr wrap="square" lIns="0" tIns="0" rIns="0" bIns="0" rtlCol="0"/>
          <a:lstStyle/>
          <a:p>
            <a:pPr defTabSz="806867"/>
            <a:endParaRPr sz="1588">
              <a:solidFill>
                <a:prstClr val="black"/>
              </a:solidFill>
              <a:latin typeface="Calibri"/>
            </a:endParaRPr>
          </a:p>
        </p:txBody>
      </p:sp>
      <p:sp>
        <p:nvSpPr>
          <p:cNvPr id="21" name="object 21"/>
          <p:cNvSpPr/>
          <p:nvPr/>
        </p:nvSpPr>
        <p:spPr>
          <a:xfrm>
            <a:off x="1105071" y="5819122"/>
            <a:ext cx="282949" cy="0"/>
          </a:xfrm>
          <a:custGeom>
            <a:avLst/>
            <a:gdLst/>
            <a:ahLst/>
            <a:cxnLst/>
            <a:rect l="l" t="t" r="r" b="b"/>
            <a:pathLst>
              <a:path w="320675">
                <a:moveTo>
                  <a:pt x="0" y="0"/>
                </a:moveTo>
                <a:lnTo>
                  <a:pt x="320141" y="0"/>
                </a:lnTo>
              </a:path>
            </a:pathLst>
          </a:custGeom>
          <a:ln w="8890">
            <a:solidFill>
              <a:srgbClr val="FFFFFF"/>
            </a:solidFill>
          </a:ln>
        </p:spPr>
        <p:txBody>
          <a:bodyPr wrap="square" lIns="0" tIns="0" rIns="0" bIns="0" rtlCol="0"/>
          <a:lstStyle/>
          <a:p>
            <a:pPr defTabSz="806867"/>
            <a:endParaRPr sz="1588">
              <a:solidFill>
                <a:prstClr val="black"/>
              </a:solidFill>
              <a:latin typeface="Calibri"/>
            </a:endParaRPr>
          </a:p>
        </p:txBody>
      </p:sp>
      <p:sp>
        <p:nvSpPr>
          <p:cNvPr id="22" name="object 22"/>
          <p:cNvSpPr/>
          <p:nvPr/>
        </p:nvSpPr>
        <p:spPr>
          <a:xfrm>
            <a:off x="1105072" y="5756930"/>
            <a:ext cx="7284" cy="58271"/>
          </a:xfrm>
          <a:custGeom>
            <a:avLst/>
            <a:gdLst/>
            <a:ahLst/>
            <a:cxnLst/>
            <a:rect l="l" t="t" r="r" b="b"/>
            <a:pathLst>
              <a:path w="8255" h="66040">
                <a:moveTo>
                  <a:pt x="0" y="66039"/>
                </a:moveTo>
                <a:lnTo>
                  <a:pt x="8178" y="66039"/>
                </a:lnTo>
                <a:lnTo>
                  <a:pt x="8178" y="0"/>
                </a:lnTo>
                <a:lnTo>
                  <a:pt x="0" y="0"/>
                </a:lnTo>
                <a:lnTo>
                  <a:pt x="0" y="66039"/>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1105071" y="5753568"/>
            <a:ext cx="282949" cy="0"/>
          </a:xfrm>
          <a:custGeom>
            <a:avLst/>
            <a:gdLst/>
            <a:ahLst/>
            <a:cxnLst/>
            <a:rect l="l" t="t" r="r" b="b"/>
            <a:pathLst>
              <a:path w="320675">
                <a:moveTo>
                  <a:pt x="0" y="0"/>
                </a:moveTo>
                <a:lnTo>
                  <a:pt x="320141" y="0"/>
                </a:lnTo>
              </a:path>
            </a:pathLst>
          </a:custGeom>
          <a:ln w="7619">
            <a:solidFill>
              <a:srgbClr val="FFFFFF"/>
            </a:solidFill>
          </a:ln>
        </p:spPr>
        <p:txBody>
          <a:bodyPr wrap="square" lIns="0" tIns="0" rIns="0" bIns="0" rtlCol="0"/>
          <a:lstStyle/>
          <a:p>
            <a:pPr defTabSz="806867"/>
            <a:endParaRPr sz="1588">
              <a:solidFill>
                <a:prstClr val="black"/>
              </a:solidFill>
              <a:latin typeface="Calibri"/>
            </a:endParaRPr>
          </a:p>
        </p:txBody>
      </p:sp>
      <p:sp>
        <p:nvSpPr>
          <p:cNvPr id="24" name="object 24"/>
          <p:cNvSpPr/>
          <p:nvPr/>
        </p:nvSpPr>
        <p:spPr>
          <a:xfrm>
            <a:off x="1105072" y="5721071"/>
            <a:ext cx="7284" cy="29135"/>
          </a:xfrm>
          <a:custGeom>
            <a:avLst/>
            <a:gdLst/>
            <a:ahLst/>
            <a:cxnLst/>
            <a:rect l="l" t="t" r="r" b="b"/>
            <a:pathLst>
              <a:path w="8255" h="33020">
                <a:moveTo>
                  <a:pt x="0" y="33019"/>
                </a:moveTo>
                <a:lnTo>
                  <a:pt x="8178" y="33019"/>
                </a:lnTo>
                <a:lnTo>
                  <a:pt x="8178" y="0"/>
                </a:lnTo>
                <a:lnTo>
                  <a:pt x="0" y="0"/>
                </a:lnTo>
                <a:lnTo>
                  <a:pt x="0" y="33019"/>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25" name="object 25"/>
          <p:cNvSpPr/>
          <p:nvPr/>
        </p:nvSpPr>
        <p:spPr>
          <a:xfrm>
            <a:off x="1105072" y="5717709"/>
            <a:ext cx="90207" cy="0"/>
          </a:xfrm>
          <a:custGeom>
            <a:avLst/>
            <a:gdLst/>
            <a:ahLst/>
            <a:cxnLst/>
            <a:rect l="l" t="t" r="r" b="b"/>
            <a:pathLst>
              <a:path w="102234">
                <a:moveTo>
                  <a:pt x="0" y="0"/>
                </a:moveTo>
                <a:lnTo>
                  <a:pt x="102158" y="0"/>
                </a:lnTo>
              </a:path>
            </a:pathLst>
          </a:custGeom>
          <a:ln w="7620">
            <a:solidFill>
              <a:srgbClr val="FFFFFF"/>
            </a:solidFill>
          </a:ln>
        </p:spPr>
        <p:txBody>
          <a:bodyPr wrap="square" lIns="0" tIns="0" rIns="0" bIns="0" rtlCol="0"/>
          <a:lstStyle/>
          <a:p>
            <a:pPr defTabSz="806867"/>
            <a:endParaRPr sz="1588">
              <a:solidFill>
                <a:prstClr val="black"/>
              </a:solidFill>
              <a:latin typeface="Calibri"/>
            </a:endParaRPr>
          </a:p>
        </p:txBody>
      </p:sp>
      <p:sp>
        <p:nvSpPr>
          <p:cNvPr id="26" name="object 26"/>
          <p:cNvSpPr/>
          <p:nvPr/>
        </p:nvSpPr>
        <p:spPr>
          <a:xfrm>
            <a:off x="1105072" y="5649354"/>
            <a:ext cx="7284" cy="64994"/>
          </a:xfrm>
          <a:custGeom>
            <a:avLst/>
            <a:gdLst/>
            <a:ahLst/>
            <a:cxnLst/>
            <a:rect l="l" t="t" r="r" b="b"/>
            <a:pathLst>
              <a:path w="8255" h="73660">
                <a:moveTo>
                  <a:pt x="0" y="73660"/>
                </a:moveTo>
                <a:lnTo>
                  <a:pt x="8185" y="73660"/>
                </a:lnTo>
                <a:lnTo>
                  <a:pt x="8185" y="0"/>
                </a:lnTo>
                <a:lnTo>
                  <a:pt x="0" y="0"/>
                </a:lnTo>
                <a:lnTo>
                  <a:pt x="0" y="7366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27" name="object 27"/>
          <p:cNvSpPr/>
          <p:nvPr/>
        </p:nvSpPr>
        <p:spPr>
          <a:xfrm>
            <a:off x="1105072" y="5645431"/>
            <a:ext cx="245969" cy="0"/>
          </a:xfrm>
          <a:custGeom>
            <a:avLst/>
            <a:gdLst/>
            <a:ahLst/>
            <a:cxnLst/>
            <a:rect l="l" t="t" r="r" b="b"/>
            <a:pathLst>
              <a:path w="278765">
                <a:moveTo>
                  <a:pt x="0" y="0"/>
                </a:moveTo>
                <a:lnTo>
                  <a:pt x="278549" y="0"/>
                </a:lnTo>
              </a:path>
            </a:pathLst>
          </a:custGeom>
          <a:ln w="8890">
            <a:solidFill>
              <a:srgbClr val="FFFFFF"/>
            </a:solidFill>
          </a:ln>
        </p:spPr>
        <p:txBody>
          <a:bodyPr wrap="square" lIns="0" tIns="0" rIns="0" bIns="0" rtlCol="0"/>
          <a:lstStyle/>
          <a:p>
            <a:pPr defTabSz="806867"/>
            <a:endParaRPr sz="1588">
              <a:solidFill>
                <a:prstClr val="black"/>
              </a:solidFill>
              <a:latin typeface="Calibri"/>
            </a:endParaRPr>
          </a:p>
        </p:txBody>
      </p:sp>
      <p:sp>
        <p:nvSpPr>
          <p:cNvPr id="28" name="object 28"/>
          <p:cNvSpPr/>
          <p:nvPr/>
        </p:nvSpPr>
        <p:spPr>
          <a:xfrm>
            <a:off x="1108682" y="5576516"/>
            <a:ext cx="0" cy="238685"/>
          </a:xfrm>
          <a:custGeom>
            <a:avLst/>
            <a:gdLst/>
            <a:ahLst/>
            <a:cxnLst/>
            <a:rect l="l" t="t" r="r" b="b"/>
            <a:pathLst>
              <a:path h="270509">
                <a:moveTo>
                  <a:pt x="0" y="270509"/>
                </a:moveTo>
                <a:lnTo>
                  <a:pt x="0" y="0"/>
                </a:lnTo>
                <a:lnTo>
                  <a:pt x="0" y="270509"/>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29" name="object 29"/>
          <p:cNvSpPr/>
          <p:nvPr/>
        </p:nvSpPr>
        <p:spPr>
          <a:xfrm>
            <a:off x="1105072" y="5601168"/>
            <a:ext cx="173131" cy="0"/>
          </a:xfrm>
          <a:custGeom>
            <a:avLst/>
            <a:gdLst/>
            <a:ahLst/>
            <a:cxnLst/>
            <a:rect l="l" t="t" r="r" b="b"/>
            <a:pathLst>
              <a:path w="196215">
                <a:moveTo>
                  <a:pt x="0" y="0"/>
                </a:moveTo>
                <a:lnTo>
                  <a:pt x="195630" y="0"/>
                </a:lnTo>
              </a:path>
            </a:pathLst>
          </a:custGeom>
          <a:ln w="7620">
            <a:solidFill>
              <a:srgbClr val="FFFFFF"/>
            </a:solidFill>
          </a:ln>
        </p:spPr>
        <p:txBody>
          <a:bodyPr wrap="square" lIns="0" tIns="0" rIns="0" bIns="0" rtlCol="0"/>
          <a:lstStyle/>
          <a:p>
            <a:pPr defTabSz="806867"/>
            <a:endParaRPr sz="1588">
              <a:solidFill>
                <a:prstClr val="black"/>
              </a:solidFill>
              <a:latin typeface="Calibri"/>
            </a:endParaRPr>
          </a:p>
        </p:txBody>
      </p:sp>
      <p:sp>
        <p:nvSpPr>
          <p:cNvPr id="30" name="object 30"/>
          <p:cNvSpPr/>
          <p:nvPr/>
        </p:nvSpPr>
        <p:spPr>
          <a:xfrm>
            <a:off x="1105071" y="5573153"/>
            <a:ext cx="144556" cy="0"/>
          </a:xfrm>
          <a:custGeom>
            <a:avLst/>
            <a:gdLst/>
            <a:ahLst/>
            <a:cxnLst/>
            <a:rect l="l" t="t" r="r" b="b"/>
            <a:pathLst>
              <a:path w="163830">
                <a:moveTo>
                  <a:pt x="0" y="0"/>
                </a:moveTo>
                <a:lnTo>
                  <a:pt x="163474" y="0"/>
                </a:lnTo>
              </a:path>
            </a:pathLst>
          </a:custGeom>
          <a:ln w="7620">
            <a:solidFill>
              <a:srgbClr val="FFFFFF"/>
            </a:solidFill>
          </a:ln>
        </p:spPr>
        <p:txBody>
          <a:bodyPr wrap="square" lIns="0" tIns="0" rIns="0" bIns="0" rtlCol="0"/>
          <a:lstStyle/>
          <a:p>
            <a:pPr defTabSz="806867"/>
            <a:endParaRPr sz="1588">
              <a:solidFill>
                <a:prstClr val="black"/>
              </a:solidFill>
              <a:latin typeface="Calibri"/>
            </a:endParaRPr>
          </a:p>
        </p:txBody>
      </p:sp>
      <p:sp>
        <p:nvSpPr>
          <p:cNvPr id="31" name="object 31"/>
          <p:cNvSpPr/>
          <p:nvPr/>
        </p:nvSpPr>
        <p:spPr>
          <a:xfrm>
            <a:off x="1187984" y="5757434"/>
            <a:ext cx="7284" cy="58271"/>
          </a:xfrm>
          <a:custGeom>
            <a:avLst/>
            <a:gdLst/>
            <a:ahLst/>
            <a:cxnLst/>
            <a:rect l="l" t="t" r="r" b="b"/>
            <a:pathLst>
              <a:path w="8255" h="66040">
                <a:moveTo>
                  <a:pt x="8191" y="0"/>
                </a:moveTo>
                <a:lnTo>
                  <a:pt x="0" y="0"/>
                </a:lnTo>
                <a:lnTo>
                  <a:pt x="0" y="65582"/>
                </a:lnTo>
                <a:lnTo>
                  <a:pt x="8191" y="65582"/>
                </a:lnTo>
                <a:lnTo>
                  <a:pt x="819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2" name="object 32"/>
          <p:cNvSpPr/>
          <p:nvPr/>
        </p:nvSpPr>
        <p:spPr>
          <a:xfrm>
            <a:off x="1242086" y="5757434"/>
            <a:ext cx="7284" cy="58271"/>
          </a:xfrm>
          <a:custGeom>
            <a:avLst/>
            <a:gdLst/>
            <a:ahLst/>
            <a:cxnLst/>
            <a:rect l="l" t="t" r="r" b="b"/>
            <a:pathLst>
              <a:path w="8255" h="66040">
                <a:moveTo>
                  <a:pt x="8191" y="0"/>
                </a:moveTo>
                <a:lnTo>
                  <a:pt x="0" y="0"/>
                </a:lnTo>
                <a:lnTo>
                  <a:pt x="0" y="65582"/>
                </a:lnTo>
                <a:lnTo>
                  <a:pt x="8191" y="65582"/>
                </a:lnTo>
                <a:lnTo>
                  <a:pt x="819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3" name="object 33"/>
          <p:cNvSpPr/>
          <p:nvPr/>
        </p:nvSpPr>
        <p:spPr>
          <a:xfrm>
            <a:off x="1270470" y="5757434"/>
            <a:ext cx="7284" cy="58271"/>
          </a:xfrm>
          <a:custGeom>
            <a:avLst/>
            <a:gdLst/>
            <a:ahLst/>
            <a:cxnLst/>
            <a:rect l="l" t="t" r="r" b="b"/>
            <a:pathLst>
              <a:path w="8255" h="66040">
                <a:moveTo>
                  <a:pt x="8178" y="0"/>
                </a:moveTo>
                <a:lnTo>
                  <a:pt x="0" y="0"/>
                </a:lnTo>
                <a:lnTo>
                  <a:pt x="0" y="65582"/>
                </a:lnTo>
                <a:lnTo>
                  <a:pt x="8178" y="65582"/>
                </a:lnTo>
                <a:lnTo>
                  <a:pt x="8178"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4" name="object 34"/>
          <p:cNvSpPr/>
          <p:nvPr/>
        </p:nvSpPr>
        <p:spPr>
          <a:xfrm>
            <a:off x="1343622" y="5756930"/>
            <a:ext cx="7284" cy="58271"/>
          </a:xfrm>
          <a:custGeom>
            <a:avLst/>
            <a:gdLst/>
            <a:ahLst/>
            <a:cxnLst/>
            <a:rect l="l" t="t" r="r" b="b"/>
            <a:pathLst>
              <a:path w="8255" h="66040">
                <a:moveTo>
                  <a:pt x="0" y="66039"/>
                </a:moveTo>
                <a:lnTo>
                  <a:pt x="8191" y="66039"/>
                </a:lnTo>
                <a:lnTo>
                  <a:pt x="8191" y="0"/>
                </a:lnTo>
                <a:lnTo>
                  <a:pt x="0" y="0"/>
                </a:lnTo>
                <a:lnTo>
                  <a:pt x="0" y="66039"/>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5" name="object 35"/>
          <p:cNvSpPr/>
          <p:nvPr/>
        </p:nvSpPr>
        <p:spPr>
          <a:xfrm>
            <a:off x="1380322" y="5757423"/>
            <a:ext cx="7284" cy="58271"/>
          </a:xfrm>
          <a:custGeom>
            <a:avLst/>
            <a:gdLst/>
            <a:ahLst/>
            <a:cxnLst/>
            <a:rect l="l" t="t" r="r" b="b"/>
            <a:pathLst>
              <a:path w="8255" h="66040">
                <a:moveTo>
                  <a:pt x="8191" y="0"/>
                </a:moveTo>
                <a:lnTo>
                  <a:pt x="0" y="0"/>
                </a:lnTo>
                <a:lnTo>
                  <a:pt x="0" y="65582"/>
                </a:lnTo>
                <a:lnTo>
                  <a:pt x="8191" y="65582"/>
                </a:lnTo>
                <a:lnTo>
                  <a:pt x="819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6" name="object 36"/>
          <p:cNvSpPr/>
          <p:nvPr/>
        </p:nvSpPr>
        <p:spPr>
          <a:xfrm>
            <a:off x="1187984" y="5721194"/>
            <a:ext cx="7284" cy="29135"/>
          </a:xfrm>
          <a:custGeom>
            <a:avLst/>
            <a:gdLst/>
            <a:ahLst/>
            <a:cxnLst/>
            <a:rect l="l" t="t" r="r" b="b"/>
            <a:pathLst>
              <a:path w="8255" h="33020">
                <a:moveTo>
                  <a:pt x="8191" y="0"/>
                </a:moveTo>
                <a:lnTo>
                  <a:pt x="0" y="0"/>
                </a:lnTo>
                <a:lnTo>
                  <a:pt x="0" y="32880"/>
                </a:lnTo>
                <a:lnTo>
                  <a:pt x="8191" y="32880"/>
                </a:lnTo>
                <a:lnTo>
                  <a:pt x="819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7" name="object 37"/>
          <p:cNvSpPr/>
          <p:nvPr/>
        </p:nvSpPr>
        <p:spPr>
          <a:xfrm>
            <a:off x="1245699" y="5648905"/>
            <a:ext cx="0" cy="101413"/>
          </a:xfrm>
          <a:custGeom>
            <a:avLst/>
            <a:gdLst/>
            <a:ahLst/>
            <a:cxnLst/>
            <a:rect l="l" t="t" r="r" b="b"/>
            <a:pathLst>
              <a:path h="114934">
                <a:moveTo>
                  <a:pt x="0" y="0"/>
                </a:moveTo>
                <a:lnTo>
                  <a:pt x="0" y="114807"/>
                </a:lnTo>
              </a:path>
            </a:pathLst>
          </a:custGeom>
          <a:ln w="8191">
            <a:solidFill>
              <a:srgbClr val="FFFFFF"/>
            </a:solidFill>
          </a:ln>
        </p:spPr>
        <p:txBody>
          <a:bodyPr wrap="square" lIns="0" tIns="0" rIns="0" bIns="0" rtlCol="0"/>
          <a:lstStyle/>
          <a:p>
            <a:pPr defTabSz="806867"/>
            <a:endParaRPr sz="1588">
              <a:solidFill>
                <a:prstClr val="black"/>
              </a:solidFill>
              <a:latin typeface="Calibri"/>
            </a:endParaRPr>
          </a:p>
        </p:txBody>
      </p:sp>
      <p:sp>
        <p:nvSpPr>
          <p:cNvPr id="38" name="object 38"/>
          <p:cNvSpPr/>
          <p:nvPr/>
        </p:nvSpPr>
        <p:spPr>
          <a:xfrm>
            <a:off x="1274078" y="5648905"/>
            <a:ext cx="0" cy="101413"/>
          </a:xfrm>
          <a:custGeom>
            <a:avLst/>
            <a:gdLst/>
            <a:ahLst/>
            <a:cxnLst/>
            <a:rect l="l" t="t" r="r" b="b"/>
            <a:pathLst>
              <a:path h="114934">
                <a:moveTo>
                  <a:pt x="0" y="0"/>
                </a:moveTo>
                <a:lnTo>
                  <a:pt x="0" y="114807"/>
                </a:lnTo>
              </a:path>
            </a:pathLst>
          </a:custGeom>
          <a:ln w="8178">
            <a:solidFill>
              <a:srgbClr val="FFFFFF"/>
            </a:solidFill>
          </a:ln>
        </p:spPr>
        <p:txBody>
          <a:bodyPr wrap="square" lIns="0" tIns="0" rIns="0" bIns="0" rtlCol="0"/>
          <a:lstStyle/>
          <a:p>
            <a:pPr defTabSz="806867"/>
            <a:endParaRPr sz="1588">
              <a:solidFill>
                <a:prstClr val="black"/>
              </a:solidFill>
              <a:latin typeface="Calibri"/>
            </a:endParaRPr>
          </a:p>
        </p:txBody>
      </p:sp>
      <p:sp>
        <p:nvSpPr>
          <p:cNvPr id="39" name="object 39"/>
          <p:cNvSpPr/>
          <p:nvPr/>
        </p:nvSpPr>
        <p:spPr>
          <a:xfrm>
            <a:off x="1347236" y="5648905"/>
            <a:ext cx="0" cy="101413"/>
          </a:xfrm>
          <a:custGeom>
            <a:avLst/>
            <a:gdLst/>
            <a:ahLst/>
            <a:cxnLst/>
            <a:rect l="l" t="t" r="r" b="b"/>
            <a:pathLst>
              <a:path h="114934">
                <a:moveTo>
                  <a:pt x="0" y="0"/>
                </a:moveTo>
                <a:lnTo>
                  <a:pt x="0" y="114807"/>
                </a:lnTo>
              </a:path>
            </a:pathLst>
          </a:custGeom>
          <a:ln w="8191">
            <a:solidFill>
              <a:srgbClr val="FFFFFF"/>
            </a:solidFill>
          </a:ln>
        </p:spPr>
        <p:txBody>
          <a:bodyPr wrap="square" lIns="0" tIns="0" rIns="0" bIns="0" rtlCol="0"/>
          <a:lstStyle/>
          <a:p>
            <a:pPr defTabSz="806867"/>
            <a:endParaRPr sz="1588">
              <a:solidFill>
                <a:prstClr val="black"/>
              </a:solidFill>
              <a:latin typeface="Calibri"/>
            </a:endParaRPr>
          </a:p>
        </p:txBody>
      </p:sp>
      <p:sp>
        <p:nvSpPr>
          <p:cNvPr id="40" name="object 40"/>
          <p:cNvSpPr/>
          <p:nvPr/>
        </p:nvSpPr>
        <p:spPr>
          <a:xfrm>
            <a:off x="1245699" y="5576627"/>
            <a:ext cx="0" cy="238685"/>
          </a:xfrm>
          <a:custGeom>
            <a:avLst/>
            <a:gdLst/>
            <a:ahLst/>
            <a:cxnLst/>
            <a:rect l="l" t="t" r="r" b="b"/>
            <a:pathLst>
              <a:path h="270509">
                <a:moveTo>
                  <a:pt x="0" y="270497"/>
                </a:moveTo>
                <a:lnTo>
                  <a:pt x="0" y="0"/>
                </a:lnTo>
                <a:lnTo>
                  <a:pt x="0" y="270497"/>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41" name="object 41"/>
          <p:cNvSpPr/>
          <p:nvPr/>
        </p:nvSpPr>
        <p:spPr>
          <a:xfrm>
            <a:off x="1270459" y="5604877"/>
            <a:ext cx="7284" cy="36979"/>
          </a:xfrm>
          <a:custGeom>
            <a:avLst/>
            <a:gdLst/>
            <a:ahLst/>
            <a:cxnLst/>
            <a:rect l="l" t="t" r="r" b="b"/>
            <a:pathLst>
              <a:path w="8255" h="41910">
                <a:moveTo>
                  <a:pt x="8191" y="0"/>
                </a:moveTo>
                <a:lnTo>
                  <a:pt x="0" y="0"/>
                </a:lnTo>
                <a:lnTo>
                  <a:pt x="0" y="41706"/>
                </a:lnTo>
                <a:lnTo>
                  <a:pt x="8191" y="41706"/>
                </a:lnTo>
                <a:lnTo>
                  <a:pt x="8191" y="0"/>
                </a:lnTo>
                <a:close/>
              </a:path>
            </a:pathLst>
          </a:custGeom>
          <a:solidFill>
            <a:srgbClr val="FFFFFF"/>
          </a:solidFill>
        </p:spPr>
        <p:txBody>
          <a:bodyPr wrap="square" lIns="0" tIns="0" rIns="0" bIns="0" rtlCol="0"/>
          <a:lstStyle/>
          <a:p>
            <a:pPr defTabSz="806867"/>
            <a:endParaRPr sz="1588">
              <a:solidFill>
                <a:prstClr val="black"/>
              </a:solidFill>
              <a:latin typeface="Calibri"/>
            </a:endParaRPr>
          </a:p>
        </p:txBody>
      </p:sp>
      <p:sp>
        <p:nvSpPr>
          <p:cNvPr id="3" name="object 3"/>
          <p:cNvSpPr txBox="1">
            <a:spLocks noGrp="1"/>
          </p:cNvSpPr>
          <p:nvPr>
            <p:ph type="title"/>
          </p:nvPr>
        </p:nvSpPr>
        <p:spPr>
          <a:xfrm>
            <a:off x="616320" y="1392004"/>
            <a:ext cx="3232677" cy="1912288"/>
          </a:xfrm>
          <a:prstGeom prst="rect">
            <a:avLst/>
          </a:prstGeom>
        </p:spPr>
        <p:txBody>
          <a:bodyPr vert="horz" wrap="square" lIns="0" tIns="64994" rIns="0" bIns="0" rtlCol="0">
            <a:spAutoFit/>
          </a:bodyPr>
          <a:lstStyle/>
          <a:p>
            <a:pPr marL="11206" marR="10646">
              <a:lnSpc>
                <a:spcPts val="4765"/>
              </a:lnSpc>
              <a:spcBef>
                <a:spcPts val="512"/>
              </a:spcBef>
            </a:pPr>
            <a:r>
              <a:rPr lang="es-EC" sz="4236" b="0" spc="66" dirty="0">
                <a:solidFill>
                  <a:srgbClr val="FFFFFF"/>
                </a:solidFill>
                <a:latin typeface="Cambria"/>
                <a:cs typeface="Cambria"/>
              </a:rPr>
              <a:t>Una agenda </a:t>
            </a:r>
            <a:br>
              <a:rPr lang="es-EC" sz="4236" b="0" spc="66" dirty="0">
                <a:solidFill>
                  <a:srgbClr val="FFFFFF"/>
                </a:solidFill>
                <a:latin typeface="Cambria"/>
                <a:cs typeface="Cambria"/>
              </a:rPr>
            </a:br>
            <a:r>
              <a:rPr lang="es-EC" sz="4236" b="0" spc="66" dirty="0">
                <a:solidFill>
                  <a:srgbClr val="FFFFFF"/>
                </a:solidFill>
                <a:latin typeface="Cambria"/>
                <a:cs typeface="Cambria"/>
              </a:rPr>
              <a:t>para liderar </a:t>
            </a:r>
            <a:br>
              <a:rPr lang="es-EC" sz="4236" b="0" spc="66" dirty="0">
                <a:solidFill>
                  <a:srgbClr val="FFFFFF"/>
                </a:solidFill>
                <a:latin typeface="Cambria"/>
                <a:cs typeface="Cambria"/>
              </a:rPr>
            </a:br>
            <a:r>
              <a:rPr lang="es-EC" sz="4236" b="0" spc="66" dirty="0">
                <a:solidFill>
                  <a:srgbClr val="FFFFFF"/>
                </a:solidFill>
                <a:latin typeface="Cambria"/>
                <a:cs typeface="Cambria"/>
              </a:rPr>
              <a:t>el mañana</a:t>
            </a:r>
            <a:endParaRPr lang="es-EC" sz="4236" dirty="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4719-C676-4CA5-8207-9749A717B28A}"/>
              </a:ext>
            </a:extLst>
          </p:cNvPr>
          <p:cNvSpPr>
            <a:spLocks noGrp="1"/>
          </p:cNvSpPr>
          <p:nvPr>
            <p:ph type="title"/>
          </p:nvPr>
        </p:nvSpPr>
        <p:spPr/>
        <p:txBody>
          <a:bodyPr/>
          <a:lstStyle/>
          <a:p>
            <a:r>
              <a:rPr lang="es-EC" dirty="0"/>
              <a:t>Estrategia laboral</a:t>
            </a:r>
          </a:p>
        </p:txBody>
      </p:sp>
      <p:sp>
        <p:nvSpPr>
          <p:cNvPr id="3" name="Content Placeholder 2">
            <a:extLst>
              <a:ext uri="{FF2B5EF4-FFF2-40B4-BE49-F238E27FC236}">
                <a16:creationId xmlns:a16="http://schemas.microsoft.com/office/drawing/2014/main" id="{D8612278-D0D8-4085-880C-BCE77BECA995}"/>
              </a:ext>
            </a:extLst>
          </p:cNvPr>
          <p:cNvSpPr>
            <a:spLocks noGrp="1"/>
          </p:cNvSpPr>
          <p:nvPr>
            <p:ph sz="half" idx="1"/>
          </p:nvPr>
        </p:nvSpPr>
        <p:spPr>
          <a:xfrm>
            <a:off x="457199" y="2103439"/>
            <a:ext cx="3979863" cy="2824161"/>
          </a:xfrm>
        </p:spPr>
        <p:txBody>
          <a:bodyPr/>
          <a:lstStyle/>
          <a:p>
            <a:pPr lvl="1"/>
            <a:r>
              <a:rPr lang="es-EC" sz="1000" dirty="0">
                <a:solidFill>
                  <a:srgbClr val="000000"/>
                </a:solidFill>
              </a:rPr>
              <a:t>Uno de los principales factores que sufrieron de disrupción debido a la crisis sanitaria y a las restricciones sufridas alrededor del mundo fue la dinámica en la cual se desenvuelve la fuerza laboral de las organizaciones. Esto ha llevado a los CEOs a repensar, desde su estrategia laboral, hasta el propósito de su organización.</a:t>
            </a:r>
          </a:p>
          <a:p>
            <a:pPr lvl="1"/>
            <a:r>
              <a:rPr lang="es-EC" sz="1000" dirty="0">
                <a:solidFill>
                  <a:srgbClr val="000000"/>
                </a:solidFill>
              </a:rPr>
              <a:t>Al consultar a los participantes de nuestro estudio a nivel mundial sobre los aspectos de la estrategia de su fuerza laboral que están cambiando para lograr mayor competitividad en la organización, las principales acciones se centraron alrededor de cambiar el enfoque en la productividad a través de la automatización y la tecnología, seguido por cambios en la cultura y comportamiento en el lugar de trabajo.</a:t>
            </a:r>
          </a:p>
          <a:p>
            <a:pPr lvl="1"/>
            <a:r>
              <a:rPr lang="es-EC" sz="1000" dirty="0">
                <a:solidFill>
                  <a:srgbClr val="000000"/>
                </a:solidFill>
              </a:rPr>
              <a:t>A su vez, los CEOs de Ecuador buscan priorizar cambios en torno a la salud y el bienestar de su fuerza laboral; así como el cambio del enfoque en la productividad a través de la automatización y la tecnología. Resultados que muestran sincronía con los demás hallazgos de la encuesta, donde se identificó una preocupación por los factores sanitarios y un importante enfoque en la digitalización.</a:t>
            </a:r>
          </a:p>
        </p:txBody>
      </p:sp>
      <p:pic>
        <p:nvPicPr>
          <p:cNvPr id="9" name="Picture Placeholder 8">
            <a:extLst>
              <a:ext uri="{FF2B5EF4-FFF2-40B4-BE49-F238E27FC236}">
                <a16:creationId xmlns:a16="http://schemas.microsoft.com/office/drawing/2014/main" id="{7377FBE7-8278-4FFE-8997-9C4F3CEBE517}"/>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5" name="Footer Placeholder 4">
            <a:extLst>
              <a:ext uri="{FF2B5EF4-FFF2-40B4-BE49-F238E27FC236}">
                <a16:creationId xmlns:a16="http://schemas.microsoft.com/office/drawing/2014/main" id="{9E50FD9D-13B2-4842-8C3D-F09DDEAE1714}"/>
              </a:ext>
            </a:extLst>
          </p:cNvPr>
          <p:cNvSpPr>
            <a:spLocks noGrp="1"/>
          </p:cNvSpPr>
          <p:nvPr>
            <p:ph type="ftr" sz="quarter" idx="17"/>
          </p:nvPr>
        </p:nvSpPr>
        <p:spPr/>
        <p:txBody>
          <a:bodyPr/>
          <a:lstStyle/>
          <a:p>
            <a:pPr algn="l"/>
            <a:r>
              <a:rPr lang="es-EC"/>
              <a:t>24ª Encuesta Mundial de CEOs de PwC</a:t>
            </a:r>
            <a:endParaRPr lang="es-EC" dirty="0"/>
          </a:p>
        </p:txBody>
      </p:sp>
      <p:sp>
        <p:nvSpPr>
          <p:cNvPr id="6" name="Date Placeholder 5">
            <a:extLst>
              <a:ext uri="{FF2B5EF4-FFF2-40B4-BE49-F238E27FC236}">
                <a16:creationId xmlns:a16="http://schemas.microsoft.com/office/drawing/2014/main" id="{7C91F32F-5CF8-4F14-B875-9CCD19B5518C}"/>
              </a:ext>
            </a:extLst>
          </p:cNvPr>
          <p:cNvSpPr>
            <a:spLocks noGrp="1"/>
          </p:cNvSpPr>
          <p:nvPr>
            <p:ph type="dt" sz="half" idx="16"/>
          </p:nvPr>
        </p:nvSpPr>
        <p:spPr/>
        <p:txBody>
          <a:bodyPr/>
          <a:lstStyle/>
          <a:p>
            <a:r>
              <a:rPr lang="es-EC"/>
              <a:t>mayo 2021</a:t>
            </a:r>
            <a:endParaRPr lang="es-EC" dirty="0"/>
          </a:p>
        </p:txBody>
      </p:sp>
      <p:sp>
        <p:nvSpPr>
          <p:cNvPr id="7" name="Slide Number Placeholder 6">
            <a:extLst>
              <a:ext uri="{FF2B5EF4-FFF2-40B4-BE49-F238E27FC236}">
                <a16:creationId xmlns:a16="http://schemas.microsoft.com/office/drawing/2014/main" id="{B23221E9-78C9-48E4-8DA9-139091406FEC}"/>
              </a:ext>
            </a:extLst>
          </p:cNvPr>
          <p:cNvSpPr>
            <a:spLocks noGrp="1"/>
          </p:cNvSpPr>
          <p:nvPr>
            <p:ph type="sldNum" sz="quarter" idx="15"/>
          </p:nvPr>
        </p:nvSpPr>
        <p:spPr/>
        <p:txBody>
          <a:bodyPr/>
          <a:lstStyle/>
          <a:p>
            <a:fld id="{7870704B-CE94-48CC-AF30-84932A1262A7}" type="slidenum">
              <a:rPr lang="es-EC" smtClean="0"/>
              <a:pPr/>
              <a:t>10</a:t>
            </a:fld>
            <a:endParaRPr lang="es-EC" dirty="0"/>
          </a:p>
        </p:txBody>
      </p:sp>
      <p:sp>
        <p:nvSpPr>
          <p:cNvPr id="10" name="object 3">
            <a:extLst>
              <a:ext uri="{FF2B5EF4-FFF2-40B4-BE49-F238E27FC236}">
                <a16:creationId xmlns:a16="http://schemas.microsoft.com/office/drawing/2014/main" id="{B57A790D-7F79-4B3F-A375-56CADE652569}"/>
              </a:ext>
            </a:extLst>
          </p:cNvPr>
          <p:cNvSpPr txBox="1"/>
          <p:nvPr/>
        </p:nvSpPr>
        <p:spPr>
          <a:xfrm>
            <a:off x="457200" y="4927600"/>
            <a:ext cx="1720214" cy="1244600"/>
          </a:xfrm>
          <a:prstGeom prst="rect">
            <a:avLst/>
          </a:prstGeom>
        </p:spPr>
        <p:txBody>
          <a:bodyPr vert="horz" wrap="square" lIns="0" tIns="12700" rIns="0" bIns="0" rtlCol="0">
            <a:spAutoFit/>
          </a:bodyPr>
          <a:lstStyle/>
          <a:p>
            <a:pPr marL="12700">
              <a:lnSpc>
                <a:spcPct val="100000"/>
              </a:lnSpc>
              <a:spcBef>
                <a:spcPts val="100"/>
              </a:spcBef>
            </a:pPr>
            <a:r>
              <a:rPr sz="8000" spc="-5" dirty="0">
                <a:solidFill>
                  <a:srgbClr val="D04A02"/>
                </a:solidFill>
                <a:latin typeface="Arial"/>
                <a:cs typeface="Arial"/>
              </a:rPr>
              <a:t>3</a:t>
            </a:r>
            <a:r>
              <a:rPr lang="es-EC" sz="8000" spc="-5" dirty="0">
                <a:solidFill>
                  <a:srgbClr val="D04A02"/>
                </a:solidFill>
                <a:latin typeface="Arial"/>
                <a:cs typeface="Arial"/>
              </a:rPr>
              <a:t>7</a:t>
            </a:r>
            <a:r>
              <a:rPr sz="5000" spc="-5" dirty="0">
                <a:solidFill>
                  <a:srgbClr val="D04A02"/>
                </a:solidFill>
                <a:latin typeface="Arial"/>
                <a:cs typeface="Arial"/>
              </a:rPr>
              <a:t>%</a:t>
            </a:r>
            <a:endParaRPr sz="5000" dirty="0">
              <a:latin typeface="Arial"/>
              <a:cs typeface="Arial"/>
            </a:endParaRPr>
          </a:p>
        </p:txBody>
      </p:sp>
      <p:sp>
        <p:nvSpPr>
          <p:cNvPr id="11" name="Content Placeholder 2">
            <a:extLst>
              <a:ext uri="{FF2B5EF4-FFF2-40B4-BE49-F238E27FC236}">
                <a16:creationId xmlns:a16="http://schemas.microsoft.com/office/drawing/2014/main" id="{F9E7263C-98FB-4BEB-ADBB-AFA124C1D88B}"/>
              </a:ext>
            </a:extLst>
          </p:cNvPr>
          <p:cNvSpPr txBox="1">
            <a:spLocks/>
          </p:cNvSpPr>
          <p:nvPr/>
        </p:nvSpPr>
        <p:spPr>
          <a:xfrm>
            <a:off x="2312350" y="5373216"/>
            <a:ext cx="2124711" cy="798983"/>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a:lstStyle>
          <a:p>
            <a:pPr lvl="1"/>
            <a:r>
              <a:rPr lang="es-EC" sz="1000" b="1" dirty="0">
                <a:solidFill>
                  <a:schemeClr val="accent1"/>
                </a:solidFill>
              </a:rPr>
              <a:t>Porcentaje de CEOs ecuatorianos que están realizando o considerando realizar cambios en el propósito de su organización.</a:t>
            </a:r>
          </a:p>
        </p:txBody>
      </p:sp>
    </p:spTree>
    <p:extLst>
      <p:ext uri="{BB962C8B-B14F-4D97-AF65-F5344CB8AC3E}">
        <p14:creationId xmlns:p14="http://schemas.microsoft.com/office/powerpoint/2010/main" val="195487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3E2B-A799-44F6-8021-1E88510CD665}"/>
              </a:ext>
            </a:extLst>
          </p:cNvPr>
          <p:cNvSpPr>
            <a:spLocks noGrp="1"/>
          </p:cNvSpPr>
          <p:nvPr>
            <p:ph type="title"/>
          </p:nvPr>
        </p:nvSpPr>
        <p:spPr/>
        <p:txBody>
          <a:bodyPr/>
          <a:lstStyle/>
          <a:p>
            <a:r>
              <a:rPr lang="es-EC" spc="-40" dirty="0"/>
              <a:t>Capital humano y productividad</a:t>
            </a:r>
            <a:endParaRPr lang="es-EC" dirty="0"/>
          </a:p>
        </p:txBody>
      </p:sp>
      <p:sp>
        <p:nvSpPr>
          <p:cNvPr id="4" name="Content Placeholder 3">
            <a:extLst>
              <a:ext uri="{FF2B5EF4-FFF2-40B4-BE49-F238E27FC236}">
                <a16:creationId xmlns:a16="http://schemas.microsoft.com/office/drawing/2014/main" id="{B191B553-AB32-4AF4-8883-AA4927B49363}"/>
              </a:ext>
            </a:extLst>
          </p:cNvPr>
          <p:cNvSpPr>
            <a:spLocks noGrp="1"/>
          </p:cNvSpPr>
          <p:nvPr>
            <p:ph sz="half" idx="1"/>
          </p:nvPr>
        </p:nvSpPr>
        <p:spPr>
          <a:xfrm>
            <a:off x="457199" y="2103439"/>
            <a:ext cx="2746649" cy="4068761"/>
          </a:xfrm>
        </p:spPr>
        <p:txBody>
          <a:bodyPr/>
          <a:lstStyle/>
          <a:p>
            <a:pPr lvl="1"/>
            <a:r>
              <a:rPr lang="es-EC" sz="1000" dirty="0">
                <a:solidFill>
                  <a:srgbClr val="000000"/>
                </a:solidFill>
              </a:rPr>
              <a:t>Al priorizar los resultados sociales que las empresas deberían ayudar a lograr, los CEOs a nivel mundial colocaron la creación de una fuerza laboral capacitada, educada y adaptable en la parte superior de la lista. Al mismo tiempo, un número creciente de directores ejecutivos busca impulsar la competitividad de su organización a través de inversiones digitales en la fuerza laboral; el 36% apunta a centrarse en la productividad a través de la tecnología y la automatización, que es más del doble de la proporción de CEOs que dijeron lo mismo en 2016.</a:t>
            </a:r>
          </a:p>
          <a:p>
            <a:pPr lvl="1"/>
            <a:r>
              <a:rPr lang="es-EC" sz="1000" dirty="0">
                <a:solidFill>
                  <a:srgbClr val="000000"/>
                </a:solidFill>
              </a:rPr>
              <a:t>La tendencia en priorizar al capital humano se mantiene al analizar los resultados del Ecuador, donde se da prioridad a mantener altos niveles de empleo; seguido por la creación de una fuerza laboral capacitada, educada y adaptable; y velar por la buena salud y el bienestar de los trabajadores.</a:t>
            </a:r>
          </a:p>
        </p:txBody>
      </p:sp>
      <p:sp>
        <p:nvSpPr>
          <p:cNvPr id="6" name="Footer Placeholder 5">
            <a:extLst>
              <a:ext uri="{FF2B5EF4-FFF2-40B4-BE49-F238E27FC236}">
                <a16:creationId xmlns:a16="http://schemas.microsoft.com/office/drawing/2014/main" id="{E203A2BB-B452-4711-B5B8-323A046F903E}"/>
              </a:ext>
            </a:extLst>
          </p:cNvPr>
          <p:cNvSpPr>
            <a:spLocks noGrp="1"/>
          </p:cNvSpPr>
          <p:nvPr>
            <p:ph type="ftr" sz="quarter" idx="13"/>
          </p:nvPr>
        </p:nvSpPr>
        <p:spPr/>
        <p:txBody>
          <a:bodyPr/>
          <a:lstStyle/>
          <a:p>
            <a:pPr algn="l"/>
            <a:r>
              <a:rPr lang="es-EC" dirty="0"/>
              <a:t>24ª Encuesta Mundial de CEOs de PwC</a:t>
            </a:r>
          </a:p>
        </p:txBody>
      </p:sp>
      <p:sp>
        <p:nvSpPr>
          <p:cNvPr id="7" name="Date Placeholder 6">
            <a:extLst>
              <a:ext uri="{FF2B5EF4-FFF2-40B4-BE49-F238E27FC236}">
                <a16:creationId xmlns:a16="http://schemas.microsoft.com/office/drawing/2014/main" id="{24892707-892E-4A99-A1C4-6FBB2E3861BA}"/>
              </a:ext>
            </a:extLst>
          </p:cNvPr>
          <p:cNvSpPr>
            <a:spLocks noGrp="1"/>
          </p:cNvSpPr>
          <p:nvPr>
            <p:ph type="dt" sz="half" idx="12"/>
          </p:nvPr>
        </p:nvSpPr>
        <p:spPr/>
        <p:txBody>
          <a:bodyPr/>
          <a:lstStyle/>
          <a:p>
            <a:r>
              <a:rPr lang="es-EC"/>
              <a:t>mayo 2021</a:t>
            </a:r>
            <a:endParaRPr lang="es-EC" dirty="0"/>
          </a:p>
        </p:txBody>
      </p:sp>
      <p:sp>
        <p:nvSpPr>
          <p:cNvPr id="8" name="Slide Number Placeholder 7">
            <a:extLst>
              <a:ext uri="{FF2B5EF4-FFF2-40B4-BE49-F238E27FC236}">
                <a16:creationId xmlns:a16="http://schemas.microsoft.com/office/drawing/2014/main" id="{A0E289C0-0F6A-42D3-9A49-A41813947E89}"/>
              </a:ext>
            </a:extLst>
          </p:cNvPr>
          <p:cNvSpPr>
            <a:spLocks noGrp="1"/>
          </p:cNvSpPr>
          <p:nvPr>
            <p:ph type="sldNum" sz="quarter" idx="11"/>
          </p:nvPr>
        </p:nvSpPr>
        <p:spPr/>
        <p:txBody>
          <a:bodyPr/>
          <a:lstStyle/>
          <a:p>
            <a:fld id="{7870704B-CE94-48CC-AF30-84932A1262A7}" type="slidenum">
              <a:rPr lang="es-EC" smtClean="0"/>
              <a:pPr/>
              <a:t>11</a:t>
            </a:fld>
            <a:endParaRPr lang="es-EC" dirty="0"/>
          </a:p>
        </p:txBody>
      </p:sp>
      <p:sp>
        <p:nvSpPr>
          <p:cNvPr id="9" name="Subtitle 8">
            <a:extLst>
              <a:ext uri="{FF2B5EF4-FFF2-40B4-BE49-F238E27FC236}">
                <a16:creationId xmlns:a16="http://schemas.microsoft.com/office/drawing/2014/main" id="{6AA41798-4074-4527-AD29-7D076CAFE93D}"/>
              </a:ext>
            </a:extLst>
          </p:cNvPr>
          <p:cNvSpPr>
            <a:spLocks noGrp="1"/>
          </p:cNvSpPr>
          <p:nvPr>
            <p:ph type="subTitle" idx="16"/>
          </p:nvPr>
        </p:nvSpPr>
        <p:spPr/>
        <p:txBody>
          <a:bodyPr/>
          <a:lstStyle/>
          <a:p>
            <a:r>
              <a:rPr lang="es-EC" dirty="0"/>
              <a:t>Los CEOs priorizan al capital humano para alcanzar los resultados sociales</a:t>
            </a:r>
            <a:endParaRPr lang="en-US" dirty="0"/>
          </a:p>
        </p:txBody>
      </p:sp>
      <p:graphicFrame>
        <p:nvGraphicFramePr>
          <p:cNvPr id="10" name="Chart Placeholder 20">
            <a:extLst>
              <a:ext uri="{FF2B5EF4-FFF2-40B4-BE49-F238E27FC236}">
                <a16:creationId xmlns:a16="http://schemas.microsoft.com/office/drawing/2014/main" id="{515B6F89-8398-496E-A3D2-390A17B44A14}"/>
              </a:ext>
            </a:extLst>
          </p:cNvPr>
          <p:cNvGraphicFramePr>
            <a:graphicFrameLocks/>
          </p:cNvGraphicFramePr>
          <p:nvPr>
            <p:extLst>
              <p:ext uri="{D42A27DB-BD31-4B8C-83A1-F6EECF244321}">
                <p14:modId xmlns:p14="http://schemas.microsoft.com/office/powerpoint/2010/main" val="3439962854"/>
              </p:ext>
            </p:extLst>
          </p:nvPr>
        </p:nvGraphicFramePr>
        <p:xfrm>
          <a:off x="3292475" y="2103438"/>
          <a:ext cx="5394325" cy="4068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472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5514-3080-4A72-9679-2F4F7DF8ACC3}"/>
              </a:ext>
            </a:extLst>
          </p:cNvPr>
          <p:cNvSpPr>
            <a:spLocks noGrp="1"/>
          </p:cNvSpPr>
          <p:nvPr>
            <p:ph type="title"/>
          </p:nvPr>
        </p:nvSpPr>
        <p:spPr/>
        <p:txBody>
          <a:bodyPr/>
          <a:lstStyle/>
          <a:p>
            <a:r>
              <a:rPr lang="es-EC" dirty="0"/>
              <a:t>Notas</a:t>
            </a:r>
          </a:p>
        </p:txBody>
      </p:sp>
      <p:sp>
        <p:nvSpPr>
          <p:cNvPr id="3" name="Content Placeholder 2">
            <a:extLst>
              <a:ext uri="{FF2B5EF4-FFF2-40B4-BE49-F238E27FC236}">
                <a16:creationId xmlns:a16="http://schemas.microsoft.com/office/drawing/2014/main" id="{163B6537-0C55-42EF-9A14-080EA7A228B6}"/>
              </a:ext>
            </a:extLst>
          </p:cNvPr>
          <p:cNvSpPr>
            <a:spLocks noGrp="1"/>
          </p:cNvSpPr>
          <p:nvPr>
            <p:ph sz="half" idx="1"/>
          </p:nvPr>
        </p:nvSpPr>
        <p:spPr/>
        <p:txBody>
          <a:bodyPr/>
          <a:lstStyle/>
          <a:p>
            <a:pPr marL="228600" lvl="1" indent="-228600">
              <a:buFont typeface="+mj-lt"/>
              <a:buAutoNum type="arabicPeriod"/>
            </a:pPr>
            <a:r>
              <a:rPr lang="en-US" sz="1000" dirty="0">
                <a:solidFill>
                  <a:srgbClr val="000000"/>
                </a:solidFill>
              </a:rPr>
              <a:t>Deborah Unger and Nicolas Mayer, 2020. “Running a global hospitality business in a pandemic”, strategy+business, </a:t>
            </a:r>
            <a:r>
              <a:rPr lang="en-US" sz="1000" dirty="0">
                <a:solidFill>
                  <a:srgbClr val="000000"/>
                </a:solidFill>
                <a:hlinkClick r:id="rId2"/>
              </a:rPr>
              <a:t>https://www.strategy-business.com/article/Running-a-global-hospitality-business-in-a-pandemic?gko=cca76</a:t>
            </a:r>
            <a:endParaRPr lang="en-US" sz="1000" dirty="0">
              <a:solidFill>
                <a:srgbClr val="000000"/>
              </a:solidFill>
            </a:endParaRPr>
          </a:p>
          <a:p>
            <a:pPr marL="228600" lvl="1" indent="-228600">
              <a:buFont typeface="+mj-lt"/>
              <a:buAutoNum type="arabicPeriod"/>
            </a:pPr>
            <a:r>
              <a:rPr lang="en-US" sz="1000" dirty="0" err="1">
                <a:solidFill>
                  <a:srgbClr val="000000"/>
                </a:solidFill>
              </a:rPr>
              <a:t>Lukmanul</a:t>
            </a:r>
            <a:r>
              <a:rPr lang="en-US" sz="1000" dirty="0">
                <a:solidFill>
                  <a:srgbClr val="000000"/>
                </a:solidFill>
              </a:rPr>
              <a:t> </a:t>
            </a:r>
            <a:r>
              <a:rPr lang="en-US" sz="1000" dirty="0" err="1">
                <a:solidFill>
                  <a:srgbClr val="000000"/>
                </a:solidFill>
              </a:rPr>
              <a:t>Arsyad</a:t>
            </a:r>
            <a:r>
              <a:rPr lang="en-US" sz="1000" dirty="0">
                <a:solidFill>
                  <a:srgbClr val="000000"/>
                </a:solidFill>
              </a:rPr>
              <a:t> and Kieran McCann, 2020. “Blue Bird takes on the future of mobility in Indonesia”, strategy+business, </a:t>
            </a:r>
            <a:r>
              <a:rPr lang="en-US" sz="1000" u="sng" spc="-15" dirty="0">
                <a:solidFill>
                  <a:srgbClr val="2D2D2D"/>
                </a:solidFill>
                <a:uFill>
                  <a:solidFill>
                    <a:srgbClr val="2D2D2D"/>
                  </a:solidFill>
                </a:uFill>
                <a:latin typeface="Tahoma"/>
                <a:cs typeface="Tahoma"/>
                <a:hlinkClick r:id="rId3"/>
              </a:rPr>
              <a:t>https://www. </a:t>
            </a:r>
            <a:r>
              <a:rPr lang="en-US" sz="1000" u="sng" spc="10" dirty="0">
                <a:solidFill>
                  <a:srgbClr val="2D2D2D"/>
                </a:solidFill>
                <a:uFill>
                  <a:solidFill>
                    <a:srgbClr val="2D2D2D"/>
                  </a:solidFill>
                </a:uFill>
                <a:latin typeface="Tahoma"/>
                <a:cs typeface="Tahoma"/>
                <a:hlinkClick r:id="rId3"/>
              </a:rPr>
              <a:t>strategy-business.com/article/Blue-Bird-takes- </a:t>
            </a:r>
            <a:r>
              <a:rPr lang="en-US" sz="1000" u="sng" dirty="0">
                <a:solidFill>
                  <a:srgbClr val="2D2D2D"/>
                </a:solidFill>
                <a:uFill>
                  <a:solidFill>
                    <a:srgbClr val="2D2D2D"/>
                  </a:solidFill>
                </a:uFill>
                <a:latin typeface="Tahoma"/>
                <a:cs typeface="Tahoma"/>
                <a:hlinkClick r:id="rId3"/>
              </a:rPr>
              <a:t>on-the-future-of-mobility-in-Indonesia</a:t>
            </a:r>
            <a:endParaRPr lang="en-US" sz="1000" u="sng" dirty="0">
              <a:solidFill>
                <a:srgbClr val="2D2D2D"/>
              </a:solidFill>
              <a:uFill>
                <a:solidFill>
                  <a:srgbClr val="2D2D2D"/>
                </a:solidFill>
              </a:uFill>
              <a:latin typeface="Tahoma"/>
              <a:cs typeface="Tahoma"/>
            </a:endParaRPr>
          </a:p>
          <a:p>
            <a:pPr marL="228600" lvl="1" indent="-228600">
              <a:buFont typeface="+mj-lt"/>
              <a:buAutoNum type="arabicPeriod"/>
            </a:pPr>
            <a:r>
              <a:rPr lang="en-US" sz="1000" dirty="0">
                <a:latin typeface="Tahoma"/>
                <a:cs typeface="Tahoma"/>
              </a:rPr>
              <a:t>Deborah Unger and Marco </a:t>
            </a:r>
            <a:r>
              <a:rPr lang="en-US" sz="1000" dirty="0" err="1">
                <a:latin typeface="Tahoma"/>
                <a:cs typeface="Tahoma"/>
              </a:rPr>
              <a:t>Amitrano</a:t>
            </a:r>
            <a:r>
              <a:rPr lang="en-US" sz="1000" dirty="0">
                <a:latin typeface="Tahoma"/>
                <a:cs typeface="Tahoma"/>
              </a:rPr>
              <a:t>, 2021. “How Sage Group is supporting resilience in small and medium-sized businesses,” strategy+business, </a:t>
            </a:r>
            <a:r>
              <a:rPr lang="en-US" sz="1000" dirty="0">
                <a:latin typeface="Tahoma"/>
                <a:cs typeface="Tahoma"/>
                <a:hlinkClick r:id="rId4"/>
              </a:rPr>
              <a:t>https://www.strategy-business.com/article/How-Sage-Group-is-supporting-resilience-in-small-and-medium-sized-businesses</a:t>
            </a:r>
            <a:r>
              <a:rPr lang="en-US" sz="1000" dirty="0">
                <a:latin typeface="Tahoma"/>
                <a:cs typeface="Tahoma"/>
              </a:rPr>
              <a:t> </a:t>
            </a:r>
          </a:p>
          <a:p>
            <a:pPr marL="228600" lvl="1" indent="-228600">
              <a:buFont typeface="+mj-lt"/>
              <a:buAutoNum type="arabicPeriod"/>
            </a:pPr>
            <a:endParaRPr lang="en-US" sz="1000" dirty="0">
              <a:latin typeface="Tahoma"/>
              <a:cs typeface="Tahoma"/>
            </a:endParaRPr>
          </a:p>
          <a:p>
            <a:pPr marL="228600" lvl="1" indent="-228600">
              <a:buFont typeface="+mj-lt"/>
              <a:buAutoNum type="arabicPeriod"/>
            </a:pPr>
            <a:endParaRPr lang="en-US" sz="1000" dirty="0">
              <a:solidFill>
                <a:srgbClr val="000000"/>
              </a:solidFill>
            </a:endParaRPr>
          </a:p>
          <a:p>
            <a:pPr marL="228600" lvl="1" indent="-228600">
              <a:buFont typeface="+mj-lt"/>
              <a:buAutoNum type="arabicPeriod"/>
            </a:pPr>
            <a:endParaRPr lang="es-EC" sz="1000" dirty="0">
              <a:solidFill>
                <a:srgbClr val="000000"/>
              </a:solidFill>
            </a:endParaRPr>
          </a:p>
        </p:txBody>
      </p:sp>
      <p:sp>
        <p:nvSpPr>
          <p:cNvPr id="4" name="Content Placeholder 3">
            <a:extLst>
              <a:ext uri="{FF2B5EF4-FFF2-40B4-BE49-F238E27FC236}">
                <a16:creationId xmlns:a16="http://schemas.microsoft.com/office/drawing/2014/main" id="{7AFD16CF-9614-48FF-8BA7-77EEC69118CD}"/>
              </a:ext>
            </a:extLst>
          </p:cNvPr>
          <p:cNvSpPr>
            <a:spLocks noGrp="1"/>
          </p:cNvSpPr>
          <p:nvPr>
            <p:ph sz="half" idx="2"/>
          </p:nvPr>
        </p:nvSpPr>
        <p:spPr/>
        <p:txBody>
          <a:bodyPr/>
          <a:lstStyle/>
          <a:p>
            <a:pPr marL="228600" lvl="1" indent="-228600">
              <a:buFont typeface="+mj-lt"/>
              <a:buAutoNum type="arabicPeriod" startAt="4"/>
            </a:pPr>
            <a:r>
              <a:rPr lang="en-US" sz="1000" dirty="0">
                <a:solidFill>
                  <a:srgbClr val="000000"/>
                </a:solidFill>
              </a:rPr>
              <a:t>Bob Woods, 2021. “Fender hits the right </a:t>
            </a:r>
            <a:r>
              <a:rPr lang="en-US" sz="1000" dirty="0" err="1">
                <a:solidFill>
                  <a:srgbClr val="000000"/>
                </a:solidFill>
              </a:rPr>
              <a:t>Notas</a:t>
            </a:r>
            <a:r>
              <a:rPr lang="en-US" sz="1000" dirty="0">
                <a:solidFill>
                  <a:srgbClr val="000000"/>
                </a:solidFill>
              </a:rPr>
              <a:t>,” strategy+business, </a:t>
            </a:r>
            <a:r>
              <a:rPr lang="en-US" sz="1000" dirty="0">
                <a:solidFill>
                  <a:srgbClr val="000000"/>
                </a:solidFill>
                <a:hlinkClick r:id="rId5"/>
              </a:rPr>
              <a:t>https://www.strategy-business.com/article/Fender-hits-the-right-Notes</a:t>
            </a:r>
            <a:r>
              <a:rPr lang="en-US" sz="1000" dirty="0">
                <a:solidFill>
                  <a:srgbClr val="000000"/>
                </a:solidFill>
              </a:rPr>
              <a:t> </a:t>
            </a:r>
          </a:p>
          <a:p>
            <a:pPr marL="228600" lvl="1" indent="-228600">
              <a:buFont typeface="+mj-lt"/>
              <a:buAutoNum type="arabicPeriod" startAt="4"/>
            </a:pPr>
            <a:r>
              <a:rPr lang="en-US" sz="1000" dirty="0">
                <a:solidFill>
                  <a:srgbClr val="000000"/>
                </a:solidFill>
              </a:rPr>
              <a:t>Deborah Unger, 2021. “A Malaysian conglomerate charts a course to stay ahead,” strategy+business, </a:t>
            </a:r>
            <a:r>
              <a:rPr lang="en-US" sz="1000" dirty="0">
                <a:solidFill>
                  <a:srgbClr val="000000"/>
                </a:solidFill>
                <a:hlinkClick r:id="rId6"/>
              </a:rPr>
              <a:t>https://www.strategy-business.com/article/A-Malaysian-conglomerate-charts-a-course-to-stay-ahead</a:t>
            </a:r>
            <a:r>
              <a:rPr lang="en-US" sz="1000" dirty="0">
                <a:solidFill>
                  <a:srgbClr val="000000"/>
                </a:solidFill>
              </a:rPr>
              <a:t> </a:t>
            </a:r>
          </a:p>
        </p:txBody>
      </p:sp>
      <p:sp>
        <p:nvSpPr>
          <p:cNvPr id="6" name="Footer Placeholder 5">
            <a:extLst>
              <a:ext uri="{FF2B5EF4-FFF2-40B4-BE49-F238E27FC236}">
                <a16:creationId xmlns:a16="http://schemas.microsoft.com/office/drawing/2014/main" id="{15EBCA17-8B14-42D7-9473-98C2B1FA1D39}"/>
              </a:ext>
            </a:extLst>
          </p:cNvPr>
          <p:cNvSpPr>
            <a:spLocks noGrp="1"/>
          </p:cNvSpPr>
          <p:nvPr>
            <p:ph type="ftr" sz="quarter" idx="14"/>
          </p:nvPr>
        </p:nvSpPr>
        <p:spPr/>
        <p:txBody>
          <a:bodyPr/>
          <a:lstStyle/>
          <a:p>
            <a:pPr algn="l"/>
            <a:r>
              <a:rPr lang="es-EC"/>
              <a:t>24ª Encuesta Mundial de CEOs de PwC</a:t>
            </a:r>
            <a:endParaRPr lang="es-EC" dirty="0"/>
          </a:p>
        </p:txBody>
      </p:sp>
      <p:sp>
        <p:nvSpPr>
          <p:cNvPr id="7" name="Date Placeholder 6">
            <a:extLst>
              <a:ext uri="{FF2B5EF4-FFF2-40B4-BE49-F238E27FC236}">
                <a16:creationId xmlns:a16="http://schemas.microsoft.com/office/drawing/2014/main" id="{0BCCB5C7-8DA2-4FAB-BF2B-328EC4845FDF}"/>
              </a:ext>
            </a:extLst>
          </p:cNvPr>
          <p:cNvSpPr>
            <a:spLocks noGrp="1"/>
          </p:cNvSpPr>
          <p:nvPr>
            <p:ph type="dt" sz="half" idx="12"/>
          </p:nvPr>
        </p:nvSpPr>
        <p:spPr/>
        <p:txBody>
          <a:bodyPr/>
          <a:lstStyle/>
          <a:p>
            <a:r>
              <a:rPr lang="es-EC"/>
              <a:t>mayo 2021</a:t>
            </a:r>
            <a:endParaRPr lang="es-EC" dirty="0"/>
          </a:p>
        </p:txBody>
      </p:sp>
      <p:sp>
        <p:nvSpPr>
          <p:cNvPr id="8" name="Slide Number Placeholder 7">
            <a:extLst>
              <a:ext uri="{FF2B5EF4-FFF2-40B4-BE49-F238E27FC236}">
                <a16:creationId xmlns:a16="http://schemas.microsoft.com/office/drawing/2014/main" id="{0941C198-5087-4405-BDC1-4F15D41F787C}"/>
              </a:ext>
            </a:extLst>
          </p:cNvPr>
          <p:cNvSpPr>
            <a:spLocks noGrp="1"/>
          </p:cNvSpPr>
          <p:nvPr>
            <p:ph type="sldNum" sz="quarter" idx="11"/>
          </p:nvPr>
        </p:nvSpPr>
        <p:spPr/>
        <p:txBody>
          <a:bodyPr/>
          <a:lstStyle/>
          <a:p>
            <a:fld id="{7870704B-CE94-48CC-AF30-84932A1262A7}" type="slidenum">
              <a:rPr lang="es-EC" smtClean="0"/>
              <a:pPr/>
              <a:t>12</a:t>
            </a:fld>
            <a:endParaRPr lang="es-EC" dirty="0"/>
          </a:p>
        </p:txBody>
      </p:sp>
    </p:spTree>
    <p:extLst>
      <p:ext uri="{BB962C8B-B14F-4D97-AF65-F5344CB8AC3E}">
        <p14:creationId xmlns:p14="http://schemas.microsoft.com/office/powerpoint/2010/main" val="261091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3999" cy="6858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rgbClr val="2D2D2D"/>
          </a:solidFill>
        </p:spPr>
        <p:txBody>
          <a:bodyPr wrap="square" lIns="0" tIns="0" rIns="0" bIns="0" rtlCol="0"/>
          <a:lstStyle/>
          <a:p>
            <a:endParaRPr sz="1588"/>
          </a:p>
        </p:txBody>
      </p:sp>
      <p:sp>
        <p:nvSpPr>
          <p:cNvPr id="3" name="object 3"/>
          <p:cNvSpPr/>
          <p:nvPr/>
        </p:nvSpPr>
        <p:spPr>
          <a:xfrm>
            <a:off x="7947054" y="5865977"/>
            <a:ext cx="128307" cy="0"/>
          </a:xfrm>
          <a:custGeom>
            <a:avLst/>
            <a:gdLst/>
            <a:ahLst/>
            <a:cxnLst/>
            <a:rect l="l" t="t" r="r" b="b"/>
            <a:pathLst>
              <a:path w="145415">
                <a:moveTo>
                  <a:pt x="0" y="0"/>
                </a:moveTo>
                <a:lnTo>
                  <a:pt x="145288" y="0"/>
                </a:lnTo>
              </a:path>
            </a:pathLst>
          </a:custGeom>
          <a:ln w="36321">
            <a:solidFill>
              <a:srgbClr val="FFFFFF"/>
            </a:solidFill>
          </a:ln>
        </p:spPr>
        <p:txBody>
          <a:bodyPr wrap="square" lIns="0" tIns="0" rIns="0" bIns="0" rtlCol="0"/>
          <a:lstStyle/>
          <a:p>
            <a:endParaRPr sz="1588"/>
          </a:p>
        </p:txBody>
      </p:sp>
      <p:sp>
        <p:nvSpPr>
          <p:cNvPr id="4" name="object 4"/>
          <p:cNvSpPr txBox="1"/>
          <p:nvPr/>
        </p:nvSpPr>
        <p:spPr>
          <a:xfrm>
            <a:off x="599736" y="501245"/>
            <a:ext cx="3324192" cy="467142"/>
          </a:xfrm>
          <a:prstGeom prst="rect">
            <a:avLst/>
          </a:prstGeom>
        </p:spPr>
        <p:txBody>
          <a:bodyPr vert="horz" wrap="square" lIns="0" tIns="33618" rIns="0" bIns="0" rtlCol="0">
            <a:spAutoFit/>
          </a:bodyPr>
          <a:lstStyle/>
          <a:p>
            <a:pPr marL="11206">
              <a:spcBef>
                <a:spcPts val="265"/>
              </a:spcBef>
            </a:pPr>
            <a:r>
              <a:rPr lang="es-EC" sz="1324" b="1" spc="-4" dirty="0">
                <a:solidFill>
                  <a:srgbClr val="FFFFFF"/>
                </a:solidFill>
                <a:cs typeface="Arial"/>
              </a:rPr>
              <a:t>24ª Encuesta Mundial de CEOs de PwC</a:t>
            </a:r>
          </a:p>
          <a:p>
            <a:pPr marL="11206">
              <a:spcBef>
                <a:spcPts val="172"/>
              </a:spcBef>
            </a:pPr>
            <a:r>
              <a:rPr sz="1324" spc="-4" dirty="0">
                <a:solidFill>
                  <a:srgbClr val="FFFFFF"/>
                </a:solidFill>
                <a:latin typeface="Arial"/>
                <a:cs typeface="Arial"/>
                <a:hlinkClick r:id="rId2"/>
              </a:rPr>
              <a:t>www.ceosurvey.pwc</a:t>
            </a:r>
            <a:endParaRPr sz="1324" dirty="0">
              <a:latin typeface="Arial"/>
              <a:cs typeface="Arial"/>
            </a:endParaRPr>
          </a:p>
        </p:txBody>
      </p:sp>
      <p:sp>
        <p:nvSpPr>
          <p:cNvPr id="5" name="object 5"/>
          <p:cNvSpPr txBox="1"/>
          <p:nvPr/>
        </p:nvSpPr>
        <p:spPr>
          <a:xfrm>
            <a:off x="599735" y="5927034"/>
            <a:ext cx="4521574" cy="192587"/>
          </a:xfrm>
          <a:prstGeom prst="rect">
            <a:avLst/>
          </a:prstGeom>
        </p:spPr>
        <p:txBody>
          <a:bodyPr vert="horz" wrap="square" lIns="0" tIns="7844" rIns="0" bIns="0" rtlCol="0">
            <a:spAutoFit/>
          </a:bodyPr>
          <a:lstStyle/>
          <a:p>
            <a:pPr marL="0" marR="4483" lvl="1" defTabSz="685800">
              <a:spcAft>
                <a:spcPts val="600"/>
              </a:spcAft>
            </a:pPr>
            <a:r>
              <a:rPr lang="es-EC" sz="600" dirty="0">
                <a:solidFill>
                  <a:schemeClr val="bg1"/>
                </a:solidFill>
              </a:rPr>
              <a:t>© 2021 PwC. Todos los derechos reservados. PwC se refiere a la red de PwC y / o una o más de sus firmas miembro, cada una de las cuales es una entidad legal separada. Consulte www.pwc.com/structure para obtener más detalles.</a:t>
            </a:r>
            <a:endParaRPr sz="600" dirty="0">
              <a:solidFill>
                <a:schemeClr val="bg1"/>
              </a:solidFill>
            </a:endParaRPr>
          </a:p>
        </p:txBody>
      </p:sp>
      <p:sp>
        <p:nvSpPr>
          <p:cNvPr id="6" name="object 6"/>
          <p:cNvSpPr/>
          <p:nvPr/>
        </p:nvSpPr>
        <p:spPr>
          <a:xfrm>
            <a:off x="8022098" y="5956464"/>
            <a:ext cx="127187" cy="136151"/>
          </a:xfrm>
          <a:custGeom>
            <a:avLst/>
            <a:gdLst/>
            <a:ahLst/>
            <a:cxnLst/>
            <a:rect l="l" t="t" r="r" b="b"/>
            <a:pathLst>
              <a:path w="144145" h="154304">
                <a:moveTo>
                  <a:pt x="85623" y="0"/>
                </a:moveTo>
                <a:lnTo>
                  <a:pt x="50802" y="5703"/>
                </a:lnTo>
                <a:lnTo>
                  <a:pt x="23752" y="21775"/>
                </a:lnTo>
                <a:lnTo>
                  <a:pt x="6231" y="46661"/>
                </a:lnTo>
                <a:lnTo>
                  <a:pt x="0" y="78803"/>
                </a:lnTo>
                <a:lnTo>
                  <a:pt x="1347" y="94204"/>
                </a:lnTo>
                <a:lnTo>
                  <a:pt x="21551" y="133273"/>
                </a:lnTo>
                <a:lnTo>
                  <a:pt x="60110" y="152790"/>
                </a:lnTo>
                <a:lnTo>
                  <a:pt x="77114" y="154025"/>
                </a:lnTo>
                <a:lnTo>
                  <a:pt x="93146" y="153206"/>
                </a:lnTo>
                <a:lnTo>
                  <a:pt x="108546" y="150441"/>
                </a:lnTo>
                <a:lnTo>
                  <a:pt x="124966" y="145270"/>
                </a:lnTo>
                <a:lnTo>
                  <a:pt x="144056" y="137236"/>
                </a:lnTo>
                <a:lnTo>
                  <a:pt x="144056" y="126149"/>
                </a:lnTo>
                <a:lnTo>
                  <a:pt x="97485" y="126149"/>
                </a:lnTo>
                <a:lnTo>
                  <a:pt x="79657" y="122204"/>
                </a:lnTo>
                <a:lnTo>
                  <a:pt x="65995" y="111064"/>
                </a:lnTo>
                <a:lnTo>
                  <a:pt x="57248" y="93766"/>
                </a:lnTo>
                <a:lnTo>
                  <a:pt x="54165" y="71348"/>
                </a:lnTo>
                <a:lnTo>
                  <a:pt x="56564" y="49524"/>
                </a:lnTo>
                <a:lnTo>
                  <a:pt x="63723" y="33016"/>
                </a:lnTo>
                <a:lnTo>
                  <a:pt x="75591" y="21867"/>
                </a:lnTo>
                <a:lnTo>
                  <a:pt x="92113" y="16116"/>
                </a:lnTo>
                <a:lnTo>
                  <a:pt x="132174" y="16116"/>
                </a:lnTo>
                <a:lnTo>
                  <a:pt x="126768" y="10545"/>
                </a:lnTo>
                <a:lnTo>
                  <a:pt x="108766" y="2764"/>
                </a:lnTo>
                <a:lnTo>
                  <a:pt x="85623" y="0"/>
                </a:lnTo>
                <a:close/>
              </a:path>
              <a:path w="144145" h="154304">
                <a:moveTo>
                  <a:pt x="144056" y="110680"/>
                </a:moveTo>
                <a:lnTo>
                  <a:pt x="128667" y="117914"/>
                </a:lnTo>
                <a:lnTo>
                  <a:pt x="116608" y="122696"/>
                </a:lnTo>
                <a:lnTo>
                  <a:pt x="106629" y="125337"/>
                </a:lnTo>
                <a:lnTo>
                  <a:pt x="97485" y="126149"/>
                </a:lnTo>
                <a:lnTo>
                  <a:pt x="144056" y="126149"/>
                </a:lnTo>
                <a:lnTo>
                  <a:pt x="144056" y="110680"/>
                </a:lnTo>
                <a:close/>
              </a:path>
              <a:path w="144145" h="154304">
                <a:moveTo>
                  <a:pt x="132174" y="16116"/>
                </a:moveTo>
                <a:lnTo>
                  <a:pt x="92113" y="16116"/>
                </a:lnTo>
                <a:lnTo>
                  <a:pt x="92113" y="55511"/>
                </a:lnTo>
                <a:lnTo>
                  <a:pt x="100761" y="60540"/>
                </a:lnTo>
                <a:lnTo>
                  <a:pt x="107518" y="62699"/>
                </a:lnTo>
                <a:lnTo>
                  <a:pt x="115747" y="62699"/>
                </a:lnTo>
                <a:lnTo>
                  <a:pt x="126709" y="60902"/>
                </a:lnTo>
                <a:lnTo>
                  <a:pt x="135186" y="55854"/>
                </a:lnTo>
                <a:lnTo>
                  <a:pt x="140656" y="48073"/>
                </a:lnTo>
                <a:lnTo>
                  <a:pt x="142595" y="38074"/>
                </a:lnTo>
                <a:lnTo>
                  <a:pt x="138440" y="22572"/>
                </a:lnTo>
                <a:lnTo>
                  <a:pt x="132174" y="16116"/>
                </a:lnTo>
                <a:close/>
              </a:path>
            </a:pathLst>
          </a:custGeom>
          <a:solidFill>
            <a:srgbClr val="FFFFFF"/>
          </a:solidFill>
        </p:spPr>
        <p:txBody>
          <a:bodyPr wrap="square" lIns="0" tIns="0" rIns="0" bIns="0" rtlCol="0"/>
          <a:lstStyle/>
          <a:p>
            <a:endParaRPr sz="1588"/>
          </a:p>
        </p:txBody>
      </p:sp>
      <p:sp>
        <p:nvSpPr>
          <p:cNvPr id="7" name="object 7"/>
          <p:cNvSpPr/>
          <p:nvPr/>
        </p:nvSpPr>
        <p:spPr>
          <a:xfrm>
            <a:off x="7800136" y="5956464"/>
            <a:ext cx="221316" cy="133910"/>
          </a:xfrm>
          <a:custGeom>
            <a:avLst/>
            <a:gdLst/>
            <a:ahLst/>
            <a:cxnLst/>
            <a:rect l="l" t="t" r="r" b="b"/>
            <a:pathLst>
              <a:path w="250825" h="151765">
                <a:moveTo>
                  <a:pt x="73063" y="3644"/>
                </a:moveTo>
                <a:lnTo>
                  <a:pt x="52908" y="3644"/>
                </a:lnTo>
                <a:lnTo>
                  <a:pt x="0" y="16535"/>
                </a:lnTo>
                <a:lnTo>
                  <a:pt x="0" y="30073"/>
                </a:lnTo>
                <a:lnTo>
                  <a:pt x="28854" y="32994"/>
                </a:lnTo>
                <a:lnTo>
                  <a:pt x="28854" y="151523"/>
                </a:lnTo>
                <a:lnTo>
                  <a:pt x="66166" y="151523"/>
                </a:lnTo>
                <a:lnTo>
                  <a:pt x="97341" y="100279"/>
                </a:lnTo>
                <a:lnTo>
                  <a:pt x="73063" y="100279"/>
                </a:lnTo>
                <a:lnTo>
                  <a:pt x="73063" y="3644"/>
                </a:lnTo>
                <a:close/>
              </a:path>
              <a:path w="250825" h="151765">
                <a:moveTo>
                  <a:pt x="166420" y="59626"/>
                </a:moveTo>
                <a:lnTo>
                  <a:pt x="122072" y="59626"/>
                </a:lnTo>
                <a:lnTo>
                  <a:pt x="122072" y="151523"/>
                </a:lnTo>
                <a:lnTo>
                  <a:pt x="162928" y="151523"/>
                </a:lnTo>
                <a:lnTo>
                  <a:pt x="190943" y="115684"/>
                </a:lnTo>
                <a:lnTo>
                  <a:pt x="166420" y="115684"/>
                </a:lnTo>
                <a:lnTo>
                  <a:pt x="166420" y="59626"/>
                </a:lnTo>
                <a:close/>
              </a:path>
              <a:path w="250825" h="151765">
                <a:moveTo>
                  <a:pt x="224510" y="0"/>
                </a:moveTo>
                <a:lnTo>
                  <a:pt x="215442" y="0"/>
                </a:lnTo>
                <a:lnTo>
                  <a:pt x="207289" y="4279"/>
                </a:lnTo>
                <a:lnTo>
                  <a:pt x="203301" y="8737"/>
                </a:lnTo>
                <a:lnTo>
                  <a:pt x="203301" y="66535"/>
                </a:lnTo>
                <a:lnTo>
                  <a:pt x="166420" y="115684"/>
                </a:lnTo>
                <a:lnTo>
                  <a:pt x="190943" y="115684"/>
                </a:lnTo>
                <a:lnTo>
                  <a:pt x="219773" y="78803"/>
                </a:lnTo>
                <a:lnTo>
                  <a:pt x="234031" y="60395"/>
                </a:lnTo>
                <a:lnTo>
                  <a:pt x="243444" y="46513"/>
                </a:lnTo>
                <a:lnTo>
                  <a:pt x="248636" y="35337"/>
                </a:lnTo>
                <a:lnTo>
                  <a:pt x="250228" y="25044"/>
                </a:lnTo>
                <a:lnTo>
                  <a:pt x="248277" y="15280"/>
                </a:lnTo>
                <a:lnTo>
                  <a:pt x="242884" y="7321"/>
                </a:lnTo>
                <a:lnTo>
                  <a:pt x="234733" y="1962"/>
                </a:lnTo>
                <a:lnTo>
                  <a:pt x="224510" y="0"/>
                </a:lnTo>
                <a:close/>
              </a:path>
              <a:path w="250825" h="151765">
                <a:moveTo>
                  <a:pt x="166420" y="3644"/>
                </a:moveTo>
                <a:lnTo>
                  <a:pt x="131356" y="3644"/>
                </a:lnTo>
                <a:lnTo>
                  <a:pt x="73063" y="100279"/>
                </a:lnTo>
                <a:lnTo>
                  <a:pt x="97341" y="100279"/>
                </a:lnTo>
                <a:lnTo>
                  <a:pt x="122072" y="59626"/>
                </a:lnTo>
                <a:lnTo>
                  <a:pt x="166420" y="59626"/>
                </a:lnTo>
                <a:lnTo>
                  <a:pt x="166420" y="3644"/>
                </a:lnTo>
                <a:close/>
              </a:path>
            </a:pathLst>
          </a:custGeom>
          <a:solidFill>
            <a:srgbClr val="FFFFFF"/>
          </a:solidFill>
        </p:spPr>
        <p:txBody>
          <a:bodyPr wrap="square" lIns="0" tIns="0" rIns="0" bIns="0" rtlCol="0"/>
          <a:lstStyle/>
          <a:p>
            <a:endParaRPr sz="1588"/>
          </a:p>
        </p:txBody>
      </p:sp>
      <p:sp>
        <p:nvSpPr>
          <p:cNvPr id="8" name="object 8"/>
          <p:cNvSpPr/>
          <p:nvPr/>
        </p:nvSpPr>
        <p:spPr>
          <a:xfrm>
            <a:off x="7637296" y="5956796"/>
            <a:ext cx="158563" cy="191621"/>
          </a:xfrm>
          <a:custGeom>
            <a:avLst/>
            <a:gdLst/>
            <a:ahLst/>
            <a:cxnLst/>
            <a:rect l="l" t="t" r="r" b="b"/>
            <a:pathLst>
              <a:path w="179704" h="217170">
                <a:moveTo>
                  <a:pt x="85953" y="31851"/>
                </a:moveTo>
                <a:lnTo>
                  <a:pt x="24041" y="31851"/>
                </a:lnTo>
                <a:lnTo>
                  <a:pt x="24041" y="197650"/>
                </a:lnTo>
                <a:lnTo>
                  <a:pt x="2413" y="203034"/>
                </a:lnTo>
                <a:lnTo>
                  <a:pt x="2413" y="216763"/>
                </a:lnTo>
                <a:lnTo>
                  <a:pt x="97320" y="216763"/>
                </a:lnTo>
                <a:lnTo>
                  <a:pt x="97320" y="203034"/>
                </a:lnTo>
                <a:lnTo>
                  <a:pt x="73126" y="197650"/>
                </a:lnTo>
                <a:lnTo>
                  <a:pt x="73126" y="149682"/>
                </a:lnTo>
                <a:lnTo>
                  <a:pt x="106490" y="149682"/>
                </a:lnTo>
                <a:lnTo>
                  <a:pt x="131734" y="145400"/>
                </a:lnTo>
                <a:lnTo>
                  <a:pt x="151311" y="133083"/>
                </a:lnTo>
                <a:lnTo>
                  <a:pt x="77101" y="133083"/>
                </a:lnTo>
                <a:lnTo>
                  <a:pt x="73126" y="132892"/>
                </a:lnTo>
                <a:lnTo>
                  <a:pt x="73126" y="33388"/>
                </a:lnTo>
                <a:lnTo>
                  <a:pt x="85953" y="31851"/>
                </a:lnTo>
                <a:close/>
              </a:path>
              <a:path w="179704" h="217170">
                <a:moveTo>
                  <a:pt x="106490" y="149682"/>
                </a:moveTo>
                <a:lnTo>
                  <a:pt x="73126" y="149682"/>
                </a:lnTo>
                <a:lnTo>
                  <a:pt x="82829" y="150799"/>
                </a:lnTo>
                <a:lnTo>
                  <a:pt x="92227" y="151142"/>
                </a:lnTo>
                <a:lnTo>
                  <a:pt x="97878" y="151142"/>
                </a:lnTo>
                <a:lnTo>
                  <a:pt x="106490" y="149682"/>
                </a:lnTo>
                <a:close/>
              </a:path>
              <a:path w="179704" h="217170">
                <a:moveTo>
                  <a:pt x="73126" y="0"/>
                </a:moveTo>
                <a:lnTo>
                  <a:pt x="58064" y="0"/>
                </a:lnTo>
                <a:lnTo>
                  <a:pt x="0" y="17627"/>
                </a:lnTo>
                <a:lnTo>
                  <a:pt x="0" y="31851"/>
                </a:lnTo>
                <a:lnTo>
                  <a:pt x="90004" y="31851"/>
                </a:lnTo>
                <a:lnTo>
                  <a:pt x="106130" y="34852"/>
                </a:lnTo>
                <a:lnTo>
                  <a:pt x="117881" y="43735"/>
                </a:lnTo>
                <a:lnTo>
                  <a:pt x="125069" y="58319"/>
                </a:lnTo>
                <a:lnTo>
                  <a:pt x="127508" y="78422"/>
                </a:lnTo>
                <a:lnTo>
                  <a:pt x="124522" y="102115"/>
                </a:lnTo>
                <a:lnTo>
                  <a:pt x="115700" y="119221"/>
                </a:lnTo>
                <a:lnTo>
                  <a:pt x="101244" y="129593"/>
                </a:lnTo>
                <a:lnTo>
                  <a:pt x="81356" y="133083"/>
                </a:lnTo>
                <a:lnTo>
                  <a:pt x="151311" y="133083"/>
                </a:lnTo>
                <a:lnTo>
                  <a:pt x="157480" y="129201"/>
                </a:lnTo>
                <a:lnTo>
                  <a:pt x="173852" y="104085"/>
                </a:lnTo>
                <a:lnTo>
                  <a:pt x="179590" y="71589"/>
                </a:lnTo>
                <a:lnTo>
                  <a:pt x="175372" y="43167"/>
                </a:lnTo>
                <a:lnTo>
                  <a:pt x="163677" y="20743"/>
                </a:lnTo>
                <a:lnTo>
                  <a:pt x="162523" y="19786"/>
                </a:lnTo>
                <a:lnTo>
                  <a:pt x="73126" y="19786"/>
                </a:lnTo>
                <a:lnTo>
                  <a:pt x="73126" y="0"/>
                </a:lnTo>
                <a:close/>
              </a:path>
              <a:path w="179704" h="217170">
                <a:moveTo>
                  <a:pt x="123609" y="749"/>
                </a:moveTo>
                <a:lnTo>
                  <a:pt x="113662" y="1450"/>
                </a:lnTo>
                <a:lnTo>
                  <a:pt x="103335" y="4205"/>
                </a:lnTo>
                <a:lnTo>
                  <a:pt x="90524" y="9991"/>
                </a:lnTo>
                <a:lnTo>
                  <a:pt x="73126" y="19786"/>
                </a:lnTo>
                <a:lnTo>
                  <a:pt x="162523" y="19786"/>
                </a:lnTo>
                <a:lnTo>
                  <a:pt x="145943" y="6033"/>
                </a:lnTo>
                <a:lnTo>
                  <a:pt x="123609" y="749"/>
                </a:lnTo>
                <a:close/>
              </a:path>
            </a:pathLst>
          </a:custGeom>
          <a:solidFill>
            <a:srgbClr val="FFFFFF"/>
          </a:solidFill>
        </p:spPr>
        <p:txBody>
          <a:bodyPr wrap="square" lIns="0" tIns="0" rIns="0" bIns="0" rtlCol="0"/>
          <a:lstStyle/>
          <a:p>
            <a:endParaRPr sz="1588"/>
          </a:p>
        </p:txBody>
      </p:sp>
      <p:sp>
        <p:nvSpPr>
          <p:cNvPr id="9" name="object 9"/>
          <p:cNvSpPr/>
          <p:nvPr/>
        </p:nvSpPr>
        <p:spPr>
          <a:xfrm>
            <a:off x="8075255" y="5846374"/>
            <a:ext cx="250451" cy="0"/>
          </a:xfrm>
          <a:custGeom>
            <a:avLst/>
            <a:gdLst/>
            <a:ahLst/>
            <a:cxnLst/>
            <a:rect l="l" t="t" r="r" b="b"/>
            <a:pathLst>
              <a:path w="283845">
                <a:moveTo>
                  <a:pt x="0" y="0"/>
                </a:moveTo>
                <a:lnTo>
                  <a:pt x="283756" y="0"/>
                </a:lnTo>
              </a:path>
            </a:pathLst>
          </a:custGeom>
          <a:ln w="7620">
            <a:solidFill>
              <a:srgbClr val="FFFFFF"/>
            </a:solidFill>
          </a:ln>
        </p:spPr>
        <p:txBody>
          <a:bodyPr wrap="square" lIns="0" tIns="0" rIns="0" bIns="0" rtlCol="0"/>
          <a:lstStyle/>
          <a:p>
            <a:endParaRPr sz="1588"/>
          </a:p>
        </p:txBody>
      </p:sp>
      <p:sp>
        <p:nvSpPr>
          <p:cNvPr id="10" name="object 10"/>
          <p:cNvSpPr/>
          <p:nvPr/>
        </p:nvSpPr>
        <p:spPr>
          <a:xfrm>
            <a:off x="8075254" y="5792586"/>
            <a:ext cx="6724" cy="50426"/>
          </a:xfrm>
          <a:custGeom>
            <a:avLst/>
            <a:gdLst/>
            <a:ahLst/>
            <a:cxnLst/>
            <a:rect l="l" t="t" r="r" b="b"/>
            <a:pathLst>
              <a:path w="7620" h="57150">
                <a:moveTo>
                  <a:pt x="0" y="57149"/>
                </a:moveTo>
                <a:lnTo>
                  <a:pt x="7251" y="57149"/>
                </a:lnTo>
                <a:lnTo>
                  <a:pt x="7251" y="0"/>
                </a:lnTo>
                <a:lnTo>
                  <a:pt x="0" y="0"/>
                </a:lnTo>
                <a:lnTo>
                  <a:pt x="0" y="57149"/>
                </a:lnTo>
                <a:close/>
              </a:path>
            </a:pathLst>
          </a:custGeom>
          <a:solidFill>
            <a:srgbClr val="FFFFFF"/>
          </a:solidFill>
        </p:spPr>
        <p:txBody>
          <a:bodyPr wrap="square" lIns="0" tIns="0" rIns="0" bIns="0" rtlCol="0"/>
          <a:lstStyle/>
          <a:p>
            <a:endParaRPr sz="1588"/>
          </a:p>
        </p:txBody>
      </p:sp>
      <p:sp>
        <p:nvSpPr>
          <p:cNvPr id="11" name="object 11"/>
          <p:cNvSpPr/>
          <p:nvPr/>
        </p:nvSpPr>
        <p:spPr>
          <a:xfrm>
            <a:off x="8075255" y="5789224"/>
            <a:ext cx="250451" cy="0"/>
          </a:xfrm>
          <a:custGeom>
            <a:avLst/>
            <a:gdLst/>
            <a:ahLst/>
            <a:cxnLst/>
            <a:rect l="l" t="t" r="r" b="b"/>
            <a:pathLst>
              <a:path w="283845">
                <a:moveTo>
                  <a:pt x="0" y="0"/>
                </a:moveTo>
                <a:lnTo>
                  <a:pt x="283756" y="0"/>
                </a:lnTo>
              </a:path>
            </a:pathLst>
          </a:custGeom>
          <a:ln w="7619">
            <a:solidFill>
              <a:srgbClr val="FFFFFF"/>
            </a:solidFill>
          </a:ln>
        </p:spPr>
        <p:txBody>
          <a:bodyPr wrap="square" lIns="0" tIns="0" rIns="0" bIns="0" rtlCol="0"/>
          <a:lstStyle/>
          <a:p>
            <a:endParaRPr sz="1588"/>
          </a:p>
        </p:txBody>
      </p:sp>
      <p:sp>
        <p:nvSpPr>
          <p:cNvPr id="12" name="object 12"/>
          <p:cNvSpPr/>
          <p:nvPr/>
        </p:nvSpPr>
        <p:spPr>
          <a:xfrm>
            <a:off x="8075254" y="5760089"/>
            <a:ext cx="6724" cy="25773"/>
          </a:xfrm>
          <a:custGeom>
            <a:avLst/>
            <a:gdLst/>
            <a:ahLst/>
            <a:cxnLst/>
            <a:rect l="l" t="t" r="r" b="b"/>
            <a:pathLst>
              <a:path w="7620" h="29209">
                <a:moveTo>
                  <a:pt x="0" y="29210"/>
                </a:moveTo>
                <a:lnTo>
                  <a:pt x="7251" y="29210"/>
                </a:lnTo>
                <a:lnTo>
                  <a:pt x="7251" y="0"/>
                </a:lnTo>
                <a:lnTo>
                  <a:pt x="0" y="0"/>
                </a:lnTo>
                <a:lnTo>
                  <a:pt x="0" y="29210"/>
                </a:lnTo>
                <a:close/>
              </a:path>
            </a:pathLst>
          </a:custGeom>
          <a:solidFill>
            <a:srgbClr val="FFFFFF"/>
          </a:solidFill>
        </p:spPr>
        <p:txBody>
          <a:bodyPr wrap="square" lIns="0" tIns="0" rIns="0" bIns="0" rtlCol="0"/>
          <a:lstStyle/>
          <a:p>
            <a:endParaRPr sz="1588"/>
          </a:p>
        </p:txBody>
      </p:sp>
      <p:sp>
        <p:nvSpPr>
          <p:cNvPr id="13" name="object 13"/>
          <p:cNvSpPr/>
          <p:nvPr/>
        </p:nvSpPr>
        <p:spPr>
          <a:xfrm>
            <a:off x="8075255" y="5756726"/>
            <a:ext cx="80122" cy="0"/>
          </a:xfrm>
          <a:custGeom>
            <a:avLst/>
            <a:gdLst/>
            <a:ahLst/>
            <a:cxnLst/>
            <a:rect l="l" t="t" r="r" b="b"/>
            <a:pathLst>
              <a:path w="90804">
                <a:moveTo>
                  <a:pt x="0" y="0"/>
                </a:moveTo>
                <a:lnTo>
                  <a:pt x="90538" y="0"/>
                </a:lnTo>
              </a:path>
            </a:pathLst>
          </a:custGeom>
          <a:ln w="7620">
            <a:solidFill>
              <a:srgbClr val="FFFFFF"/>
            </a:solidFill>
          </a:ln>
        </p:spPr>
        <p:txBody>
          <a:bodyPr wrap="square" lIns="0" tIns="0" rIns="0" bIns="0" rtlCol="0"/>
          <a:lstStyle/>
          <a:p>
            <a:endParaRPr sz="1588"/>
          </a:p>
        </p:txBody>
      </p:sp>
      <p:sp>
        <p:nvSpPr>
          <p:cNvPr id="14" name="object 14"/>
          <p:cNvSpPr/>
          <p:nvPr/>
        </p:nvSpPr>
        <p:spPr>
          <a:xfrm>
            <a:off x="8075254" y="5696215"/>
            <a:ext cx="6724" cy="57149"/>
          </a:xfrm>
          <a:custGeom>
            <a:avLst/>
            <a:gdLst/>
            <a:ahLst/>
            <a:cxnLst/>
            <a:rect l="l" t="t" r="r" b="b"/>
            <a:pathLst>
              <a:path w="7620" h="64770">
                <a:moveTo>
                  <a:pt x="0" y="64769"/>
                </a:moveTo>
                <a:lnTo>
                  <a:pt x="7258" y="64769"/>
                </a:lnTo>
                <a:lnTo>
                  <a:pt x="7258" y="0"/>
                </a:lnTo>
                <a:lnTo>
                  <a:pt x="0" y="0"/>
                </a:lnTo>
                <a:lnTo>
                  <a:pt x="0" y="64769"/>
                </a:lnTo>
                <a:close/>
              </a:path>
            </a:pathLst>
          </a:custGeom>
          <a:solidFill>
            <a:srgbClr val="FFFFFF"/>
          </a:solidFill>
        </p:spPr>
        <p:txBody>
          <a:bodyPr wrap="square" lIns="0" tIns="0" rIns="0" bIns="0" rtlCol="0"/>
          <a:lstStyle/>
          <a:p>
            <a:endParaRPr sz="1588"/>
          </a:p>
        </p:txBody>
      </p:sp>
      <p:sp>
        <p:nvSpPr>
          <p:cNvPr id="15" name="object 15"/>
          <p:cNvSpPr/>
          <p:nvPr/>
        </p:nvSpPr>
        <p:spPr>
          <a:xfrm>
            <a:off x="8075255" y="5692854"/>
            <a:ext cx="217954" cy="0"/>
          </a:xfrm>
          <a:custGeom>
            <a:avLst/>
            <a:gdLst/>
            <a:ahLst/>
            <a:cxnLst/>
            <a:rect l="l" t="t" r="r" b="b"/>
            <a:pathLst>
              <a:path w="247015">
                <a:moveTo>
                  <a:pt x="0" y="0"/>
                </a:moveTo>
                <a:lnTo>
                  <a:pt x="246888" y="0"/>
                </a:lnTo>
              </a:path>
            </a:pathLst>
          </a:custGeom>
          <a:ln w="7619">
            <a:solidFill>
              <a:srgbClr val="FFFFFF"/>
            </a:solidFill>
          </a:ln>
        </p:spPr>
        <p:txBody>
          <a:bodyPr wrap="square" lIns="0" tIns="0" rIns="0" bIns="0" rtlCol="0"/>
          <a:lstStyle/>
          <a:p>
            <a:endParaRPr sz="1588"/>
          </a:p>
        </p:txBody>
      </p:sp>
      <p:sp>
        <p:nvSpPr>
          <p:cNvPr id="16" name="object 16"/>
          <p:cNvSpPr/>
          <p:nvPr/>
        </p:nvSpPr>
        <p:spPr>
          <a:xfrm>
            <a:off x="8075254" y="5656994"/>
            <a:ext cx="6724" cy="32497"/>
          </a:xfrm>
          <a:custGeom>
            <a:avLst/>
            <a:gdLst/>
            <a:ahLst/>
            <a:cxnLst/>
            <a:rect l="l" t="t" r="r" b="b"/>
            <a:pathLst>
              <a:path w="7620" h="36829">
                <a:moveTo>
                  <a:pt x="0" y="36829"/>
                </a:moveTo>
                <a:lnTo>
                  <a:pt x="7251" y="36829"/>
                </a:lnTo>
                <a:lnTo>
                  <a:pt x="7251" y="0"/>
                </a:lnTo>
                <a:lnTo>
                  <a:pt x="0" y="0"/>
                </a:lnTo>
                <a:lnTo>
                  <a:pt x="0" y="36829"/>
                </a:lnTo>
                <a:close/>
              </a:path>
            </a:pathLst>
          </a:custGeom>
          <a:solidFill>
            <a:srgbClr val="FFFFFF"/>
          </a:solidFill>
        </p:spPr>
        <p:txBody>
          <a:bodyPr wrap="square" lIns="0" tIns="0" rIns="0" bIns="0" rtlCol="0"/>
          <a:lstStyle/>
          <a:p>
            <a:endParaRPr sz="1588"/>
          </a:p>
        </p:txBody>
      </p:sp>
      <p:sp>
        <p:nvSpPr>
          <p:cNvPr id="17" name="object 17"/>
          <p:cNvSpPr/>
          <p:nvPr/>
        </p:nvSpPr>
        <p:spPr>
          <a:xfrm>
            <a:off x="8075254" y="5653633"/>
            <a:ext cx="153521" cy="0"/>
          </a:xfrm>
          <a:custGeom>
            <a:avLst/>
            <a:gdLst/>
            <a:ahLst/>
            <a:cxnLst/>
            <a:rect l="l" t="t" r="r" b="b"/>
            <a:pathLst>
              <a:path w="173990">
                <a:moveTo>
                  <a:pt x="0" y="0"/>
                </a:moveTo>
                <a:lnTo>
                  <a:pt x="173393" y="0"/>
                </a:lnTo>
              </a:path>
            </a:pathLst>
          </a:custGeom>
          <a:ln w="7619">
            <a:solidFill>
              <a:srgbClr val="FFFFFF"/>
            </a:solidFill>
          </a:ln>
        </p:spPr>
        <p:txBody>
          <a:bodyPr wrap="square" lIns="0" tIns="0" rIns="0" bIns="0" rtlCol="0"/>
          <a:lstStyle/>
          <a:p>
            <a:endParaRPr sz="1588"/>
          </a:p>
        </p:txBody>
      </p:sp>
      <p:sp>
        <p:nvSpPr>
          <p:cNvPr id="18" name="object 18"/>
          <p:cNvSpPr/>
          <p:nvPr/>
        </p:nvSpPr>
        <p:spPr>
          <a:xfrm>
            <a:off x="8075254" y="5632341"/>
            <a:ext cx="6724" cy="17929"/>
          </a:xfrm>
          <a:custGeom>
            <a:avLst/>
            <a:gdLst/>
            <a:ahLst/>
            <a:cxnLst/>
            <a:rect l="l" t="t" r="r" b="b"/>
            <a:pathLst>
              <a:path w="7620" h="20320">
                <a:moveTo>
                  <a:pt x="0" y="20320"/>
                </a:moveTo>
                <a:lnTo>
                  <a:pt x="7251" y="20320"/>
                </a:lnTo>
                <a:lnTo>
                  <a:pt x="7251" y="0"/>
                </a:lnTo>
                <a:lnTo>
                  <a:pt x="0" y="0"/>
                </a:lnTo>
                <a:lnTo>
                  <a:pt x="0" y="20320"/>
                </a:lnTo>
                <a:close/>
              </a:path>
            </a:pathLst>
          </a:custGeom>
          <a:solidFill>
            <a:srgbClr val="FFFFFF"/>
          </a:solidFill>
        </p:spPr>
        <p:txBody>
          <a:bodyPr wrap="square" lIns="0" tIns="0" rIns="0" bIns="0" rtlCol="0"/>
          <a:lstStyle/>
          <a:p>
            <a:endParaRPr sz="1588"/>
          </a:p>
        </p:txBody>
      </p:sp>
      <p:sp>
        <p:nvSpPr>
          <p:cNvPr id="19" name="object 19"/>
          <p:cNvSpPr/>
          <p:nvPr/>
        </p:nvSpPr>
        <p:spPr>
          <a:xfrm>
            <a:off x="8075255" y="5628979"/>
            <a:ext cx="128307" cy="0"/>
          </a:xfrm>
          <a:custGeom>
            <a:avLst/>
            <a:gdLst/>
            <a:ahLst/>
            <a:cxnLst/>
            <a:rect l="l" t="t" r="r" b="b"/>
            <a:pathLst>
              <a:path w="145415">
                <a:moveTo>
                  <a:pt x="0" y="0"/>
                </a:moveTo>
                <a:lnTo>
                  <a:pt x="144894" y="0"/>
                </a:lnTo>
              </a:path>
            </a:pathLst>
          </a:custGeom>
          <a:ln w="7619">
            <a:solidFill>
              <a:srgbClr val="FFFFFF"/>
            </a:solidFill>
          </a:ln>
        </p:spPr>
        <p:txBody>
          <a:bodyPr wrap="square" lIns="0" tIns="0" rIns="0" bIns="0" rtlCol="0"/>
          <a:lstStyle/>
          <a:p>
            <a:endParaRPr sz="1588"/>
          </a:p>
        </p:txBody>
      </p:sp>
      <p:sp>
        <p:nvSpPr>
          <p:cNvPr id="20" name="object 20"/>
          <p:cNvSpPr/>
          <p:nvPr/>
        </p:nvSpPr>
        <p:spPr>
          <a:xfrm>
            <a:off x="8148742" y="5792261"/>
            <a:ext cx="6724" cy="51546"/>
          </a:xfrm>
          <a:custGeom>
            <a:avLst/>
            <a:gdLst/>
            <a:ahLst/>
            <a:cxnLst/>
            <a:rect l="l" t="t" r="r" b="b"/>
            <a:pathLst>
              <a:path w="7620" h="58420">
                <a:moveTo>
                  <a:pt x="7251" y="0"/>
                </a:moveTo>
                <a:lnTo>
                  <a:pt x="0" y="0"/>
                </a:lnTo>
                <a:lnTo>
                  <a:pt x="0" y="58127"/>
                </a:lnTo>
                <a:lnTo>
                  <a:pt x="7251" y="58127"/>
                </a:lnTo>
                <a:lnTo>
                  <a:pt x="7251" y="0"/>
                </a:lnTo>
                <a:close/>
              </a:path>
            </a:pathLst>
          </a:custGeom>
          <a:solidFill>
            <a:srgbClr val="FFFFFF"/>
          </a:solidFill>
        </p:spPr>
        <p:txBody>
          <a:bodyPr wrap="square" lIns="0" tIns="0" rIns="0" bIns="0" rtlCol="0"/>
          <a:lstStyle/>
          <a:p>
            <a:endParaRPr sz="1588"/>
          </a:p>
        </p:txBody>
      </p:sp>
      <p:sp>
        <p:nvSpPr>
          <p:cNvPr id="21" name="object 21"/>
          <p:cNvSpPr/>
          <p:nvPr/>
        </p:nvSpPr>
        <p:spPr>
          <a:xfrm>
            <a:off x="8196692" y="5792261"/>
            <a:ext cx="6724" cy="51546"/>
          </a:xfrm>
          <a:custGeom>
            <a:avLst/>
            <a:gdLst/>
            <a:ahLst/>
            <a:cxnLst/>
            <a:rect l="l" t="t" r="r" b="b"/>
            <a:pathLst>
              <a:path w="7620" h="58420">
                <a:moveTo>
                  <a:pt x="7264" y="0"/>
                </a:moveTo>
                <a:lnTo>
                  <a:pt x="0" y="0"/>
                </a:lnTo>
                <a:lnTo>
                  <a:pt x="0" y="58127"/>
                </a:lnTo>
                <a:lnTo>
                  <a:pt x="7264" y="58127"/>
                </a:lnTo>
                <a:lnTo>
                  <a:pt x="7264" y="0"/>
                </a:lnTo>
                <a:close/>
              </a:path>
            </a:pathLst>
          </a:custGeom>
          <a:solidFill>
            <a:srgbClr val="FFFFFF"/>
          </a:solidFill>
        </p:spPr>
        <p:txBody>
          <a:bodyPr wrap="square" lIns="0" tIns="0" rIns="0" bIns="0" rtlCol="0"/>
          <a:lstStyle/>
          <a:p>
            <a:endParaRPr sz="1588"/>
          </a:p>
        </p:txBody>
      </p:sp>
      <p:sp>
        <p:nvSpPr>
          <p:cNvPr id="22" name="object 22"/>
          <p:cNvSpPr/>
          <p:nvPr/>
        </p:nvSpPr>
        <p:spPr>
          <a:xfrm>
            <a:off x="8221849" y="5792261"/>
            <a:ext cx="6724" cy="51546"/>
          </a:xfrm>
          <a:custGeom>
            <a:avLst/>
            <a:gdLst/>
            <a:ahLst/>
            <a:cxnLst/>
            <a:rect l="l" t="t" r="r" b="b"/>
            <a:pathLst>
              <a:path w="7620" h="58420">
                <a:moveTo>
                  <a:pt x="7251" y="0"/>
                </a:moveTo>
                <a:lnTo>
                  <a:pt x="0" y="0"/>
                </a:lnTo>
                <a:lnTo>
                  <a:pt x="0" y="58127"/>
                </a:lnTo>
                <a:lnTo>
                  <a:pt x="7251" y="58127"/>
                </a:lnTo>
                <a:lnTo>
                  <a:pt x="7251" y="0"/>
                </a:lnTo>
                <a:close/>
              </a:path>
            </a:pathLst>
          </a:custGeom>
          <a:solidFill>
            <a:srgbClr val="FFFFFF"/>
          </a:solidFill>
        </p:spPr>
        <p:txBody>
          <a:bodyPr wrap="square" lIns="0" tIns="0" rIns="0" bIns="0" rtlCol="0"/>
          <a:lstStyle/>
          <a:p>
            <a:endParaRPr sz="1588"/>
          </a:p>
        </p:txBody>
      </p:sp>
      <p:sp>
        <p:nvSpPr>
          <p:cNvPr id="23" name="object 23"/>
          <p:cNvSpPr/>
          <p:nvPr/>
        </p:nvSpPr>
        <p:spPr>
          <a:xfrm>
            <a:off x="8286686" y="5792261"/>
            <a:ext cx="6724" cy="51546"/>
          </a:xfrm>
          <a:custGeom>
            <a:avLst/>
            <a:gdLst/>
            <a:ahLst/>
            <a:cxnLst/>
            <a:rect l="l" t="t" r="r" b="b"/>
            <a:pathLst>
              <a:path w="7620" h="58420">
                <a:moveTo>
                  <a:pt x="7264" y="0"/>
                </a:moveTo>
                <a:lnTo>
                  <a:pt x="0" y="0"/>
                </a:lnTo>
                <a:lnTo>
                  <a:pt x="0" y="58127"/>
                </a:lnTo>
                <a:lnTo>
                  <a:pt x="7264" y="58127"/>
                </a:lnTo>
                <a:lnTo>
                  <a:pt x="7264" y="0"/>
                </a:lnTo>
                <a:close/>
              </a:path>
            </a:pathLst>
          </a:custGeom>
          <a:solidFill>
            <a:srgbClr val="FFFFFF"/>
          </a:solidFill>
        </p:spPr>
        <p:txBody>
          <a:bodyPr wrap="square" lIns="0" tIns="0" rIns="0" bIns="0" rtlCol="0"/>
          <a:lstStyle/>
          <a:p>
            <a:endParaRPr sz="1588"/>
          </a:p>
        </p:txBody>
      </p:sp>
      <p:sp>
        <p:nvSpPr>
          <p:cNvPr id="24" name="object 24"/>
          <p:cNvSpPr/>
          <p:nvPr/>
        </p:nvSpPr>
        <p:spPr>
          <a:xfrm>
            <a:off x="8319217" y="5792261"/>
            <a:ext cx="6724" cy="51546"/>
          </a:xfrm>
          <a:custGeom>
            <a:avLst/>
            <a:gdLst/>
            <a:ahLst/>
            <a:cxnLst/>
            <a:rect l="l" t="t" r="r" b="b"/>
            <a:pathLst>
              <a:path w="7620" h="58420">
                <a:moveTo>
                  <a:pt x="7264" y="0"/>
                </a:moveTo>
                <a:lnTo>
                  <a:pt x="0" y="0"/>
                </a:lnTo>
                <a:lnTo>
                  <a:pt x="0" y="58127"/>
                </a:lnTo>
                <a:lnTo>
                  <a:pt x="7264" y="58127"/>
                </a:lnTo>
                <a:lnTo>
                  <a:pt x="7264" y="0"/>
                </a:lnTo>
                <a:close/>
              </a:path>
            </a:pathLst>
          </a:custGeom>
          <a:solidFill>
            <a:srgbClr val="FFFFFF"/>
          </a:solidFill>
        </p:spPr>
        <p:txBody>
          <a:bodyPr wrap="square" lIns="0" tIns="0" rIns="0" bIns="0" rtlCol="0"/>
          <a:lstStyle/>
          <a:p>
            <a:endParaRPr sz="1588"/>
          </a:p>
        </p:txBody>
      </p:sp>
      <p:sp>
        <p:nvSpPr>
          <p:cNvPr id="25" name="object 25"/>
          <p:cNvSpPr/>
          <p:nvPr/>
        </p:nvSpPr>
        <p:spPr>
          <a:xfrm>
            <a:off x="8148742" y="5760145"/>
            <a:ext cx="6724" cy="25773"/>
          </a:xfrm>
          <a:custGeom>
            <a:avLst/>
            <a:gdLst/>
            <a:ahLst/>
            <a:cxnLst/>
            <a:rect l="l" t="t" r="r" b="b"/>
            <a:pathLst>
              <a:path w="7620" h="29209">
                <a:moveTo>
                  <a:pt x="7251" y="0"/>
                </a:moveTo>
                <a:lnTo>
                  <a:pt x="0" y="0"/>
                </a:lnTo>
                <a:lnTo>
                  <a:pt x="0" y="29146"/>
                </a:lnTo>
                <a:lnTo>
                  <a:pt x="7251" y="29146"/>
                </a:lnTo>
                <a:lnTo>
                  <a:pt x="7251" y="0"/>
                </a:lnTo>
                <a:close/>
              </a:path>
            </a:pathLst>
          </a:custGeom>
          <a:solidFill>
            <a:srgbClr val="FFFFFF"/>
          </a:solidFill>
        </p:spPr>
        <p:txBody>
          <a:bodyPr wrap="square" lIns="0" tIns="0" rIns="0" bIns="0" rtlCol="0"/>
          <a:lstStyle/>
          <a:p>
            <a:endParaRPr sz="1588"/>
          </a:p>
        </p:txBody>
      </p:sp>
      <p:sp>
        <p:nvSpPr>
          <p:cNvPr id="26" name="object 26"/>
          <p:cNvSpPr/>
          <p:nvPr/>
        </p:nvSpPr>
        <p:spPr>
          <a:xfrm>
            <a:off x="8199897" y="5696081"/>
            <a:ext cx="0" cy="90207"/>
          </a:xfrm>
          <a:custGeom>
            <a:avLst/>
            <a:gdLst/>
            <a:ahLst/>
            <a:cxnLst/>
            <a:rect l="l" t="t" r="r" b="b"/>
            <a:pathLst>
              <a:path h="102234">
                <a:moveTo>
                  <a:pt x="0" y="0"/>
                </a:moveTo>
                <a:lnTo>
                  <a:pt x="0" y="101752"/>
                </a:lnTo>
              </a:path>
            </a:pathLst>
          </a:custGeom>
          <a:ln w="7264">
            <a:solidFill>
              <a:srgbClr val="FFFFFF"/>
            </a:solidFill>
          </a:ln>
        </p:spPr>
        <p:txBody>
          <a:bodyPr wrap="square" lIns="0" tIns="0" rIns="0" bIns="0" rtlCol="0"/>
          <a:lstStyle/>
          <a:p>
            <a:endParaRPr sz="1588"/>
          </a:p>
        </p:txBody>
      </p:sp>
      <p:sp>
        <p:nvSpPr>
          <p:cNvPr id="27" name="object 27"/>
          <p:cNvSpPr/>
          <p:nvPr/>
        </p:nvSpPr>
        <p:spPr>
          <a:xfrm>
            <a:off x="8225054" y="5696081"/>
            <a:ext cx="0" cy="90207"/>
          </a:xfrm>
          <a:custGeom>
            <a:avLst/>
            <a:gdLst/>
            <a:ahLst/>
            <a:cxnLst/>
            <a:rect l="l" t="t" r="r" b="b"/>
            <a:pathLst>
              <a:path h="102234">
                <a:moveTo>
                  <a:pt x="0" y="0"/>
                </a:moveTo>
                <a:lnTo>
                  <a:pt x="0" y="101752"/>
                </a:lnTo>
              </a:path>
            </a:pathLst>
          </a:custGeom>
          <a:ln w="7264">
            <a:solidFill>
              <a:srgbClr val="FFFFFF"/>
            </a:solidFill>
          </a:ln>
        </p:spPr>
        <p:txBody>
          <a:bodyPr wrap="square" lIns="0" tIns="0" rIns="0" bIns="0" rtlCol="0"/>
          <a:lstStyle/>
          <a:p>
            <a:endParaRPr sz="1588"/>
          </a:p>
        </p:txBody>
      </p:sp>
      <p:sp>
        <p:nvSpPr>
          <p:cNvPr id="28" name="object 28"/>
          <p:cNvSpPr/>
          <p:nvPr/>
        </p:nvSpPr>
        <p:spPr>
          <a:xfrm>
            <a:off x="8289897" y="5696081"/>
            <a:ext cx="0" cy="90207"/>
          </a:xfrm>
          <a:custGeom>
            <a:avLst/>
            <a:gdLst/>
            <a:ahLst/>
            <a:cxnLst/>
            <a:rect l="l" t="t" r="r" b="b"/>
            <a:pathLst>
              <a:path h="102234">
                <a:moveTo>
                  <a:pt x="0" y="0"/>
                </a:moveTo>
                <a:lnTo>
                  <a:pt x="0" y="101752"/>
                </a:lnTo>
              </a:path>
            </a:pathLst>
          </a:custGeom>
          <a:ln w="7251">
            <a:solidFill>
              <a:srgbClr val="FFFFFF"/>
            </a:solidFill>
          </a:ln>
        </p:spPr>
        <p:txBody>
          <a:bodyPr wrap="square" lIns="0" tIns="0" rIns="0" bIns="0" rtlCol="0"/>
          <a:lstStyle/>
          <a:p>
            <a:endParaRPr sz="1588"/>
          </a:p>
        </p:txBody>
      </p:sp>
      <p:sp>
        <p:nvSpPr>
          <p:cNvPr id="29" name="object 29"/>
          <p:cNvSpPr/>
          <p:nvPr/>
        </p:nvSpPr>
        <p:spPr>
          <a:xfrm>
            <a:off x="8196692" y="5657063"/>
            <a:ext cx="6724" cy="33057"/>
          </a:xfrm>
          <a:custGeom>
            <a:avLst/>
            <a:gdLst/>
            <a:ahLst/>
            <a:cxnLst/>
            <a:rect l="l" t="t" r="r" b="b"/>
            <a:pathLst>
              <a:path w="7620" h="37464">
                <a:moveTo>
                  <a:pt x="7264" y="0"/>
                </a:moveTo>
                <a:lnTo>
                  <a:pt x="0" y="0"/>
                </a:lnTo>
                <a:lnTo>
                  <a:pt x="0" y="36969"/>
                </a:lnTo>
                <a:lnTo>
                  <a:pt x="7264" y="36969"/>
                </a:lnTo>
                <a:lnTo>
                  <a:pt x="7264" y="0"/>
                </a:lnTo>
                <a:close/>
              </a:path>
            </a:pathLst>
          </a:custGeom>
          <a:solidFill>
            <a:srgbClr val="FFFFFF"/>
          </a:solidFill>
        </p:spPr>
        <p:txBody>
          <a:bodyPr wrap="square" lIns="0" tIns="0" rIns="0" bIns="0" rtlCol="0"/>
          <a:lstStyle/>
          <a:p>
            <a:endParaRPr sz="1588"/>
          </a:p>
        </p:txBody>
      </p:sp>
      <p:sp>
        <p:nvSpPr>
          <p:cNvPr id="30" name="object 30"/>
          <p:cNvSpPr/>
          <p:nvPr/>
        </p:nvSpPr>
        <p:spPr>
          <a:xfrm>
            <a:off x="8221849" y="5657063"/>
            <a:ext cx="6724" cy="33057"/>
          </a:xfrm>
          <a:custGeom>
            <a:avLst/>
            <a:gdLst/>
            <a:ahLst/>
            <a:cxnLst/>
            <a:rect l="l" t="t" r="r" b="b"/>
            <a:pathLst>
              <a:path w="7620" h="37464">
                <a:moveTo>
                  <a:pt x="7251" y="0"/>
                </a:moveTo>
                <a:lnTo>
                  <a:pt x="0" y="0"/>
                </a:lnTo>
                <a:lnTo>
                  <a:pt x="0" y="36969"/>
                </a:lnTo>
                <a:lnTo>
                  <a:pt x="7251" y="36969"/>
                </a:lnTo>
                <a:lnTo>
                  <a:pt x="7251" y="0"/>
                </a:lnTo>
                <a:close/>
              </a:path>
            </a:pathLst>
          </a:custGeom>
          <a:solidFill>
            <a:srgbClr val="FFFFFF"/>
          </a:solidFill>
        </p:spPr>
        <p:txBody>
          <a:bodyPr wrap="square" lIns="0" tIns="0" rIns="0" bIns="0" rtlCol="0"/>
          <a:lstStyle/>
          <a:p>
            <a:endParaRPr sz="1588"/>
          </a:p>
        </p:txBody>
      </p:sp>
      <p:sp>
        <p:nvSpPr>
          <p:cNvPr id="31" name="object 31"/>
          <p:cNvSpPr/>
          <p:nvPr/>
        </p:nvSpPr>
        <p:spPr>
          <a:xfrm>
            <a:off x="8196692" y="5632016"/>
            <a:ext cx="6724" cy="19050"/>
          </a:xfrm>
          <a:custGeom>
            <a:avLst/>
            <a:gdLst/>
            <a:ahLst/>
            <a:cxnLst/>
            <a:rect l="l" t="t" r="r" b="b"/>
            <a:pathLst>
              <a:path w="7620" h="21589">
                <a:moveTo>
                  <a:pt x="7264" y="0"/>
                </a:moveTo>
                <a:lnTo>
                  <a:pt x="0" y="0"/>
                </a:lnTo>
                <a:lnTo>
                  <a:pt x="0" y="21120"/>
                </a:lnTo>
                <a:lnTo>
                  <a:pt x="7264" y="21120"/>
                </a:lnTo>
                <a:lnTo>
                  <a:pt x="7264" y="0"/>
                </a:lnTo>
                <a:close/>
              </a:path>
            </a:pathLst>
          </a:custGeom>
          <a:solidFill>
            <a:srgbClr val="FFFFFF"/>
          </a:solidFill>
        </p:spPr>
        <p:txBody>
          <a:bodyPr wrap="square" lIns="0" tIns="0" rIns="0" bIns="0" rtlCol="0"/>
          <a:lstStyle/>
          <a:p>
            <a:endParaRPr sz="1588"/>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24A4-FD2C-4470-A262-F98ABA5217E6}"/>
              </a:ext>
            </a:extLst>
          </p:cNvPr>
          <p:cNvSpPr>
            <a:spLocks noGrp="1"/>
          </p:cNvSpPr>
          <p:nvPr>
            <p:ph type="title"/>
          </p:nvPr>
        </p:nvSpPr>
        <p:spPr/>
        <p:txBody>
          <a:bodyPr>
            <a:noAutofit/>
          </a:bodyPr>
          <a:lstStyle/>
          <a:p>
            <a:r>
              <a:rPr lang="es-EC" sz="1600" b="1" spc="-9" dirty="0">
                <a:solidFill>
                  <a:srgbClr val="2D2D2D"/>
                </a:solidFill>
                <a:latin typeface="Arial"/>
                <a:cs typeface="Arial"/>
              </a:rPr>
              <a:t>El 11 de marzo de 2020, la Organización Mundial de la Salud declaró al COVID-19 una pandemia mundial, lo que marcó el inicio oficial de un período de profundo trastorno y sufrimiento.</a:t>
            </a:r>
            <a:endParaRPr lang="es-EC" sz="1600" dirty="0"/>
          </a:p>
        </p:txBody>
      </p:sp>
      <p:sp>
        <p:nvSpPr>
          <p:cNvPr id="3" name="Content Placeholder 2">
            <a:extLst>
              <a:ext uri="{FF2B5EF4-FFF2-40B4-BE49-F238E27FC236}">
                <a16:creationId xmlns:a16="http://schemas.microsoft.com/office/drawing/2014/main" id="{C383E7AD-CDB1-47BC-A148-774A8CFD6DDB}"/>
              </a:ext>
            </a:extLst>
          </p:cNvPr>
          <p:cNvSpPr>
            <a:spLocks noGrp="1"/>
          </p:cNvSpPr>
          <p:nvPr>
            <p:ph sz="half" idx="1"/>
          </p:nvPr>
        </p:nvSpPr>
        <p:spPr/>
        <p:txBody>
          <a:bodyPr/>
          <a:lstStyle/>
          <a:p>
            <a:r>
              <a:rPr lang="es-EC" sz="1000" b="0" dirty="0">
                <a:solidFill>
                  <a:schemeClr val="tx1"/>
                </a:solidFill>
              </a:rPr>
              <a:t>Un año después, todavía nos encontramos inmersos en sus consecuencias, pero las vacunas desarrolladas a un ritmo vertiginoso nos han permitido imaginar la recuperación. Los detalles de esa recuperación aún no están claros. Sin embargo, es seguro que la pandemia ha dejado al descubierto deficiencias fundamentales en nuestro sistema global, debilidades en los modelos operativos comerciales y desafíos que darán forma a nuestro mundo en el futuro. También ha desatado energía y creatividad, ya que los líderes buscan soluciones duraderas a estos problemas.</a:t>
            </a:r>
          </a:p>
          <a:p>
            <a:r>
              <a:rPr lang="es-EC" sz="1000" b="0" dirty="0">
                <a:solidFill>
                  <a:schemeClr val="tx1"/>
                </a:solidFill>
              </a:rPr>
              <a:t>El doble papel de la pandemia como acelerador de la transformación y amplificador de fuerzas disruptivas es el hilo conductor de nuestra 24ª Encuesta Global Anual de CEOs. La mayoría de los participantes de la encuesta son optimistas sobre una recuperación económica global. La cual será posible gracias a la aceleración digital inducida por la pandemia, que promete una mayor productividad y beneficios comerciales, pero también aumenta la amenaza de ciberataques y la difusión de información errónea. Aunque las perspectivas de ingresos de las empresas se han recuperado, hay preocupación por la trayectoria de la pandemia, la incertidumbre de las políticas fiscales y regulatorias y, en menor medida, el cambio climático.</a:t>
            </a:r>
          </a:p>
        </p:txBody>
      </p:sp>
      <p:pic>
        <p:nvPicPr>
          <p:cNvPr id="9" name="Picture Placeholder 8">
            <a:extLst>
              <a:ext uri="{FF2B5EF4-FFF2-40B4-BE49-F238E27FC236}">
                <a16:creationId xmlns:a16="http://schemas.microsoft.com/office/drawing/2014/main" id="{47D3EC0A-F55A-4215-ADE0-50057D4823F7}"/>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a:xfrm>
            <a:off x="4572000" y="0"/>
            <a:ext cx="4572000" cy="6858000"/>
          </a:xfrm>
        </p:spPr>
      </p:pic>
      <p:sp>
        <p:nvSpPr>
          <p:cNvPr id="5" name="Footer Placeholder 4">
            <a:extLst>
              <a:ext uri="{FF2B5EF4-FFF2-40B4-BE49-F238E27FC236}">
                <a16:creationId xmlns:a16="http://schemas.microsoft.com/office/drawing/2014/main" id="{AA684A9F-C510-4B2B-AC46-CD7C5A247359}"/>
              </a:ext>
            </a:extLst>
          </p:cNvPr>
          <p:cNvSpPr>
            <a:spLocks noGrp="1"/>
          </p:cNvSpPr>
          <p:nvPr>
            <p:ph type="ftr" sz="quarter" idx="17"/>
          </p:nvPr>
        </p:nvSpPr>
        <p:spPr/>
        <p:txBody>
          <a:bodyPr/>
          <a:lstStyle/>
          <a:p>
            <a:pPr algn="l"/>
            <a:r>
              <a:rPr lang="es-EC" dirty="0"/>
              <a:t>24ª Encuesta Mundial de CEOs de PwC</a:t>
            </a:r>
          </a:p>
        </p:txBody>
      </p:sp>
      <p:sp>
        <p:nvSpPr>
          <p:cNvPr id="6" name="Date Placeholder 5">
            <a:extLst>
              <a:ext uri="{FF2B5EF4-FFF2-40B4-BE49-F238E27FC236}">
                <a16:creationId xmlns:a16="http://schemas.microsoft.com/office/drawing/2014/main" id="{94DD939F-D1C8-46CF-BDE9-AFFB24B0E50A}"/>
              </a:ext>
            </a:extLst>
          </p:cNvPr>
          <p:cNvSpPr>
            <a:spLocks noGrp="1"/>
          </p:cNvSpPr>
          <p:nvPr>
            <p:ph type="dt" sz="half" idx="16"/>
          </p:nvPr>
        </p:nvSpPr>
        <p:spPr/>
        <p:txBody>
          <a:bodyPr/>
          <a:lstStyle/>
          <a:p>
            <a:r>
              <a:rPr lang="es-EC"/>
              <a:t>mayo 2021</a:t>
            </a:r>
            <a:endParaRPr lang="es-EC" dirty="0"/>
          </a:p>
        </p:txBody>
      </p:sp>
      <p:sp>
        <p:nvSpPr>
          <p:cNvPr id="7" name="Slide Number Placeholder 6">
            <a:extLst>
              <a:ext uri="{FF2B5EF4-FFF2-40B4-BE49-F238E27FC236}">
                <a16:creationId xmlns:a16="http://schemas.microsoft.com/office/drawing/2014/main" id="{08203635-D47E-4C20-B48B-213727153C29}"/>
              </a:ext>
            </a:extLst>
          </p:cNvPr>
          <p:cNvSpPr>
            <a:spLocks noGrp="1"/>
          </p:cNvSpPr>
          <p:nvPr>
            <p:ph type="sldNum" sz="quarter" idx="15"/>
          </p:nvPr>
        </p:nvSpPr>
        <p:spPr/>
        <p:txBody>
          <a:bodyPr/>
          <a:lstStyle/>
          <a:p>
            <a:fld id="{7870704B-CE94-48CC-AF30-84932A1262A7}" type="slidenum">
              <a:rPr lang="es-EC" smtClean="0"/>
              <a:pPr/>
              <a:t>2</a:t>
            </a:fld>
            <a:endParaRPr lang="es-EC" dirty="0"/>
          </a:p>
        </p:txBody>
      </p:sp>
    </p:spTree>
    <p:extLst>
      <p:ext uri="{BB962C8B-B14F-4D97-AF65-F5344CB8AC3E}">
        <p14:creationId xmlns:p14="http://schemas.microsoft.com/office/powerpoint/2010/main" val="116943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3E2B-A799-44F6-8021-1E88510CD665}"/>
              </a:ext>
            </a:extLst>
          </p:cNvPr>
          <p:cNvSpPr>
            <a:spLocks noGrp="1"/>
          </p:cNvSpPr>
          <p:nvPr>
            <p:ph type="title"/>
          </p:nvPr>
        </p:nvSpPr>
        <p:spPr/>
        <p:txBody>
          <a:bodyPr/>
          <a:lstStyle/>
          <a:p>
            <a:r>
              <a:rPr lang="es-EC" spc="-40" dirty="0"/>
              <a:t>Mejora de las perspectivas</a:t>
            </a:r>
            <a:endParaRPr lang="es-EC" dirty="0"/>
          </a:p>
        </p:txBody>
      </p:sp>
      <p:sp>
        <p:nvSpPr>
          <p:cNvPr id="3" name="Subtitle 2">
            <a:extLst>
              <a:ext uri="{FF2B5EF4-FFF2-40B4-BE49-F238E27FC236}">
                <a16:creationId xmlns:a16="http://schemas.microsoft.com/office/drawing/2014/main" id="{EBD88996-58AF-46AE-9185-E5CC67115C00}"/>
              </a:ext>
            </a:extLst>
          </p:cNvPr>
          <p:cNvSpPr>
            <a:spLocks noGrp="1"/>
          </p:cNvSpPr>
          <p:nvPr>
            <p:ph type="subTitle" idx="16"/>
          </p:nvPr>
        </p:nvSpPr>
        <p:spPr/>
        <p:txBody>
          <a:bodyPr/>
          <a:lstStyle/>
          <a:p>
            <a:r>
              <a:rPr lang="es-EC" dirty="0"/>
              <a:t>Los CEOs consideran que el crecimiento económico mundial mejorará en 2021</a:t>
            </a:r>
          </a:p>
        </p:txBody>
      </p:sp>
      <p:sp>
        <p:nvSpPr>
          <p:cNvPr id="4" name="Content Placeholder 3">
            <a:extLst>
              <a:ext uri="{FF2B5EF4-FFF2-40B4-BE49-F238E27FC236}">
                <a16:creationId xmlns:a16="http://schemas.microsoft.com/office/drawing/2014/main" id="{B191B553-AB32-4AF4-8883-AA4927B49363}"/>
              </a:ext>
            </a:extLst>
          </p:cNvPr>
          <p:cNvSpPr>
            <a:spLocks noGrp="1"/>
          </p:cNvSpPr>
          <p:nvPr>
            <p:ph sz="half" idx="1"/>
          </p:nvPr>
        </p:nvSpPr>
        <p:spPr>
          <a:xfrm>
            <a:off x="457199" y="2103439"/>
            <a:ext cx="3475037" cy="4068761"/>
          </a:xfrm>
        </p:spPr>
        <p:txBody>
          <a:bodyPr/>
          <a:lstStyle/>
          <a:p>
            <a:pPr lvl="1"/>
            <a:r>
              <a:rPr lang="es-EC" sz="1000" dirty="0">
                <a:solidFill>
                  <a:srgbClr val="000000"/>
                </a:solidFill>
              </a:rPr>
              <a:t>Un año después de que la COVID-19 fuese declarada como pandemia mundial por la Organización Mundial de la Salud (OMS), el optimismo de los CEOs bate récords. Su confianza sobre la evolución de la economía mundial y la de sus propias empresas ha rebotado en 2021, impulsada, principalmente, por el desarrollo de la vacuna. Un hecho que se refleja en que el 76% de los encuestados esperan una mejora (moderada o significativa) de la economía mundial en 2021, muy por encima del 22% registrado el año pasado, y que en el caso de los CEOs ecuatorianos, el 78% cree que la coyuntura económica mejorará.</a:t>
            </a:r>
          </a:p>
          <a:p>
            <a:pPr lvl="1"/>
            <a:r>
              <a:rPr lang="es-EC" sz="1000" dirty="0">
                <a:solidFill>
                  <a:srgbClr val="000000"/>
                </a:solidFill>
              </a:rPr>
              <a:t>Este optimismo se extiende a la evolución de los ingresos de sus empresas. A nivel mundial, el 74% de los encuestados espera un crecimiento de los ingresos durante los próximos 12 meses, cifra muy similar a la de los CEOs ecuatorianos, donde el 85% espera incrementos en sus ingresos. Los datos muestran un cambio en la tendencia y un repunte significativo respecto a la encuesta de 2020, realizada antes del comienzo de la pandemia.</a:t>
            </a:r>
          </a:p>
          <a:p>
            <a:pPr lvl="1"/>
            <a:endParaRPr lang="es-EC" sz="1000" dirty="0">
              <a:solidFill>
                <a:srgbClr val="000000"/>
              </a:solidFill>
            </a:endParaRPr>
          </a:p>
          <a:p>
            <a:pPr lvl="1"/>
            <a:endParaRPr lang="es-EC" sz="1000" dirty="0">
              <a:solidFill>
                <a:srgbClr val="000000"/>
              </a:solidFill>
            </a:endParaRPr>
          </a:p>
          <a:p>
            <a:endParaRPr lang="es-EC" dirty="0"/>
          </a:p>
        </p:txBody>
      </p:sp>
      <p:sp>
        <p:nvSpPr>
          <p:cNvPr id="6" name="Footer Placeholder 5">
            <a:extLst>
              <a:ext uri="{FF2B5EF4-FFF2-40B4-BE49-F238E27FC236}">
                <a16:creationId xmlns:a16="http://schemas.microsoft.com/office/drawing/2014/main" id="{E203A2BB-B452-4711-B5B8-323A046F903E}"/>
              </a:ext>
            </a:extLst>
          </p:cNvPr>
          <p:cNvSpPr>
            <a:spLocks noGrp="1"/>
          </p:cNvSpPr>
          <p:nvPr>
            <p:ph type="ftr" sz="quarter" idx="13"/>
          </p:nvPr>
        </p:nvSpPr>
        <p:spPr/>
        <p:txBody>
          <a:bodyPr/>
          <a:lstStyle/>
          <a:p>
            <a:pPr algn="l"/>
            <a:r>
              <a:rPr lang="es-EC" dirty="0"/>
              <a:t>24ª Encuesta Mundial de CEOs de PwC</a:t>
            </a:r>
          </a:p>
        </p:txBody>
      </p:sp>
      <p:sp>
        <p:nvSpPr>
          <p:cNvPr id="7" name="Date Placeholder 6">
            <a:extLst>
              <a:ext uri="{FF2B5EF4-FFF2-40B4-BE49-F238E27FC236}">
                <a16:creationId xmlns:a16="http://schemas.microsoft.com/office/drawing/2014/main" id="{24892707-892E-4A99-A1C4-6FBB2E3861BA}"/>
              </a:ext>
            </a:extLst>
          </p:cNvPr>
          <p:cNvSpPr>
            <a:spLocks noGrp="1"/>
          </p:cNvSpPr>
          <p:nvPr>
            <p:ph type="dt" sz="half" idx="12"/>
          </p:nvPr>
        </p:nvSpPr>
        <p:spPr/>
        <p:txBody>
          <a:bodyPr/>
          <a:lstStyle/>
          <a:p>
            <a:r>
              <a:rPr lang="es-EC"/>
              <a:t>mayo 2021</a:t>
            </a:r>
            <a:endParaRPr lang="es-EC" dirty="0"/>
          </a:p>
        </p:txBody>
      </p:sp>
      <p:sp>
        <p:nvSpPr>
          <p:cNvPr id="8" name="Slide Number Placeholder 7">
            <a:extLst>
              <a:ext uri="{FF2B5EF4-FFF2-40B4-BE49-F238E27FC236}">
                <a16:creationId xmlns:a16="http://schemas.microsoft.com/office/drawing/2014/main" id="{A0E289C0-0F6A-42D3-9A49-A41813947E89}"/>
              </a:ext>
            </a:extLst>
          </p:cNvPr>
          <p:cNvSpPr>
            <a:spLocks noGrp="1"/>
          </p:cNvSpPr>
          <p:nvPr>
            <p:ph type="sldNum" sz="quarter" idx="11"/>
          </p:nvPr>
        </p:nvSpPr>
        <p:spPr/>
        <p:txBody>
          <a:bodyPr/>
          <a:lstStyle/>
          <a:p>
            <a:fld id="{7870704B-CE94-48CC-AF30-84932A1262A7}" type="slidenum">
              <a:rPr lang="es-EC" smtClean="0"/>
              <a:pPr/>
              <a:t>3</a:t>
            </a:fld>
            <a:endParaRPr lang="es-EC" dirty="0"/>
          </a:p>
        </p:txBody>
      </p:sp>
      <p:graphicFrame>
        <p:nvGraphicFramePr>
          <p:cNvPr id="11" name="Chart Placeholder 10">
            <a:extLst>
              <a:ext uri="{FF2B5EF4-FFF2-40B4-BE49-F238E27FC236}">
                <a16:creationId xmlns:a16="http://schemas.microsoft.com/office/drawing/2014/main" id="{DBE65D40-1031-4D65-BE7D-D50D6B839FD0}"/>
              </a:ext>
            </a:extLst>
          </p:cNvPr>
          <p:cNvGraphicFramePr>
            <a:graphicFrameLocks/>
          </p:cNvGraphicFramePr>
          <p:nvPr>
            <p:extLst>
              <p:ext uri="{D42A27DB-BD31-4B8C-83A1-F6EECF244321}">
                <p14:modId xmlns:p14="http://schemas.microsoft.com/office/powerpoint/2010/main" val="881836420"/>
              </p:ext>
            </p:extLst>
          </p:nvPr>
        </p:nvGraphicFramePr>
        <p:xfrm>
          <a:off x="3932238" y="1700808"/>
          <a:ext cx="4754562" cy="4471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527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3E2B-A799-44F6-8021-1E88510CD665}"/>
              </a:ext>
            </a:extLst>
          </p:cNvPr>
          <p:cNvSpPr>
            <a:spLocks noGrp="1"/>
          </p:cNvSpPr>
          <p:nvPr>
            <p:ph type="title"/>
          </p:nvPr>
        </p:nvSpPr>
        <p:spPr/>
        <p:txBody>
          <a:bodyPr/>
          <a:lstStyle/>
          <a:p>
            <a:r>
              <a:rPr lang="es-EC" spc="-40" dirty="0"/>
              <a:t>Impulsar el crecimiento</a:t>
            </a:r>
            <a:endParaRPr lang="es-EC" dirty="0"/>
          </a:p>
        </p:txBody>
      </p:sp>
      <p:sp>
        <p:nvSpPr>
          <p:cNvPr id="4" name="Content Placeholder 3">
            <a:extLst>
              <a:ext uri="{FF2B5EF4-FFF2-40B4-BE49-F238E27FC236}">
                <a16:creationId xmlns:a16="http://schemas.microsoft.com/office/drawing/2014/main" id="{B191B553-AB32-4AF4-8883-AA4927B49363}"/>
              </a:ext>
            </a:extLst>
          </p:cNvPr>
          <p:cNvSpPr>
            <a:spLocks noGrp="1"/>
          </p:cNvSpPr>
          <p:nvPr>
            <p:ph sz="half" idx="1"/>
          </p:nvPr>
        </p:nvSpPr>
        <p:spPr>
          <a:xfrm>
            <a:off x="457199" y="2103439"/>
            <a:ext cx="2746649" cy="4068761"/>
          </a:xfrm>
        </p:spPr>
        <p:txBody>
          <a:bodyPr/>
          <a:lstStyle/>
          <a:p>
            <a:pPr lvl="1"/>
            <a:r>
              <a:rPr lang="es-EC" sz="1000" dirty="0">
                <a:solidFill>
                  <a:srgbClr val="000000"/>
                </a:solidFill>
              </a:rPr>
              <a:t>Al consultar a los CEOs a nivel mundial sobre las principales estrategias que buscaran implementar en los próximos 12 meses para generar crecimiento en sus organizaciones, la gran mayoría se enfocará en eficiencias operativas, seguido por el generar un crecimiento orgánico y el lanzamiento de nuevos productos o servicios.</a:t>
            </a:r>
          </a:p>
          <a:p>
            <a:pPr lvl="1"/>
            <a:r>
              <a:rPr lang="es-EC" sz="1000" dirty="0">
                <a:solidFill>
                  <a:srgbClr val="000000"/>
                </a:solidFill>
              </a:rPr>
              <a:t>A su vez, en Ecuador, los CEOs persiguen estrategias similares, donde la prioridad en eficiencias operativas, el lanzamiento de nuevos productos y servicios, y la búsqueda de un crecimiento orgánico se mantienen como las principales estrategias de crecimiento.</a:t>
            </a:r>
          </a:p>
        </p:txBody>
      </p:sp>
      <p:sp>
        <p:nvSpPr>
          <p:cNvPr id="6" name="Footer Placeholder 5">
            <a:extLst>
              <a:ext uri="{FF2B5EF4-FFF2-40B4-BE49-F238E27FC236}">
                <a16:creationId xmlns:a16="http://schemas.microsoft.com/office/drawing/2014/main" id="{E203A2BB-B452-4711-B5B8-323A046F903E}"/>
              </a:ext>
            </a:extLst>
          </p:cNvPr>
          <p:cNvSpPr>
            <a:spLocks noGrp="1"/>
          </p:cNvSpPr>
          <p:nvPr>
            <p:ph type="ftr" sz="quarter" idx="13"/>
          </p:nvPr>
        </p:nvSpPr>
        <p:spPr/>
        <p:txBody>
          <a:bodyPr/>
          <a:lstStyle/>
          <a:p>
            <a:pPr algn="l"/>
            <a:r>
              <a:rPr lang="es-EC" dirty="0"/>
              <a:t>24ª Encuesta Mundial de CEOs de PwC</a:t>
            </a:r>
          </a:p>
        </p:txBody>
      </p:sp>
      <p:sp>
        <p:nvSpPr>
          <p:cNvPr id="7" name="Date Placeholder 6">
            <a:extLst>
              <a:ext uri="{FF2B5EF4-FFF2-40B4-BE49-F238E27FC236}">
                <a16:creationId xmlns:a16="http://schemas.microsoft.com/office/drawing/2014/main" id="{24892707-892E-4A99-A1C4-6FBB2E3861BA}"/>
              </a:ext>
            </a:extLst>
          </p:cNvPr>
          <p:cNvSpPr>
            <a:spLocks noGrp="1"/>
          </p:cNvSpPr>
          <p:nvPr>
            <p:ph type="dt" sz="half" idx="12"/>
          </p:nvPr>
        </p:nvSpPr>
        <p:spPr/>
        <p:txBody>
          <a:bodyPr/>
          <a:lstStyle/>
          <a:p>
            <a:r>
              <a:rPr lang="es-EC"/>
              <a:t>mayo 2021</a:t>
            </a:r>
            <a:endParaRPr lang="es-EC" dirty="0"/>
          </a:p>
        </p:txBody>
      </p:sp>
      <p:sp>
        <p:nvSpPr>
          <p:cNvPr id="8" name="Slide Number Placeholder 7">
            <a:extLst>
              <a:ext uri="{FF2B5EF4-FFF2-40B4-BE49-F238E27FC236}">
                <a16:creationId xmlns:a16="http://schemas.microsoft.com/office/drawing/2014/main" id="{A0E289C0-0F6A-42D3-9A49-A41813947E89}"/>
              </a:ext>
            </a:extLst>
          </p:cNvPr>
          <p:cNvSpPr>
            <a:spLocks noGrp="1"/>
          </p:cNvSpPr>
          <p:nvPr>
            <p:ph type="sldNum" sz="quarter" idx="11"/>
          </p:nvPr>
        </p:nvSpPr>
        <p:spPr/>
        <p:txBody>
          <a:bodyPr/>
          <a:lstStyle/>
          <a:p>
            <a:fld id="{7870704B-CE94-48CC-AF30-84932A1262A7}" type="slidenum">
              <a:rPr lang="es-EC" smtClean="0"/>
              <a:pPr/>
              <a:t>4</a:t>
            </a:fld>
            <a:endParaRPr lang="es-EC" dirty="0"/>
          </a:p>
        </p:txBody>
      </p:sp>
      <p:graphicFrame>
        <p:nvGraphicFramePr>
          <p:cNvPr id="10" name="Chart Placeholder 20">
            <a:extLst>
              <a:ext uri="{FF2B5EF4-FFF2-40B4-BE49-F238E27FC236}">
                <a16:creationId xmlns:a16="http://schemas.microsoft.com/office/drawing/2014/main" id="{515B6F89-8398-496E-A3D2-390A17B44A14}"/>
              </a:ext>
            </a:extLst>
          </p:cNvPr>
          <p:cNvGraphicFramePr>
            <a:graphicFrameLocks/>
          </p:cNvGraphicFramePr>
          <p:nvPr>
            <p:extLst>
              <p:ext uri="{D42A27DB-BD31-4B8C-83A1-F6EECF244321}">
                <p14:modId xmlns:p14="http://schemas.microsoft.com/office/powerpoint/2010/main" val="1984534767"/>
              </p:ext>
            </p:extLst>
          </p:nvPr>
        </p:nvGraphicFramePr>
        <p:xfrm>
          <a:off x="3292475" y="2103438"/>
          <a:ext cx="5394325" cy="4068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337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9696-2E70-42A3-A2CC-53510169EAF1}"/>
              </a:ext>
            </a:extLst>
          </p:cNvPr>
          <p:cNvSpPr>
            <a:spLocks noGrp="1"/>
          </p:cNvSpPr>
          <p:nvPr>
            <p:ph type="title"/>
          </p:nvPr>
        </p:nvSpPr>
        <p:spPr>
          <a:xfrm>
            <a:off x="457200" y="457200"/>
            <a:ext cx="8229600" cy="379512"/>
          </a:xfrm>
        </p:spPr>
        <p:txBody>
          <a:bodyPr/>
          <a:lstStyle/>
          <a:p>
            <a:r>
              <a:rPr lang="es-EC" spc="-15" dirty="0"/>
              <a:t>Efectos en las industrias</a:t>
            </a:r>
            <a:endParaRPr lang="es-EC" dirty="0"/>
          </a:p>
        </p:txBody>
      </p:sp>
      <p:sp>
        <p:nvSpPr>
          <p:cNvPr id="3" name="Content Placeholder 2">
            <a:extLst>
              <a:ext uri="{FF2B5EF4-FFF2-40B4-BE49-F238E27FC236}">
                <a16:creationId xmlns:a16="http://schemas.microsoft.com/office/drawing/2014/main" id="{48DA7EA1-4045-49A0-A245-8B8C7EF0467B}"/>
              </a:ext>
            </a:extLst>
          </p:cNvPr>
          <p:cNvSpPr>
            <a:spLocks noGrp="1"/>
          </p:cNvSpPr>
          <p:nvPr>
            <p:ph sz="half" idx="1"/>
          </p:nvPr>
        </p:nvSpPr>
        <p:spPr>
          <a:xfrm>
            <a:off x="457200" y="1412776"/>
            <a:ext cx="2560638" cy="2690544"/>
          </a:xfrm>
        </p:spPr>
        <p:txBody>
          <a:bodyPr/>
          <a:lstStyle/>
          <a:p>
            <a:pPr lvl="1"/>
            <a:r>
              <a:rPr lang="es-EC" sz="1000" dirty="0">
                <a:solidFill>
                  <a:srgbClr val="000000"/>
                </a:solidFill>
              </a:rPr>
              <a:t>Las industrias se vieron afectadas de diferentes maneras por la COVID-19, las restricciones cambiaron la forma en que trabajamos, vivimos, viajamos y compramos. Esta disparidad se refleja en los niveles de confianza mostrados en nuestro estudio.</a:t>
            </a:r>
          </a:p>
          <a:p>
            <a:pPr lvl="1"/>
            <a:r>
              <a:rPr lang="es-EC" sz="1000" dirty="0">
                <a:solidFill>
                  <a:srgbClr val="000000"/>
                </a:solidFill>
              </a:rPr>
              <a:t>Los sectores de hotelería, entretenimiento, transporte y logística se encuentran entre los que registran los menores niveles de confianza. “Nos guste o no, los próximos 12 a 24 meses van a estar llenos de baches… Nuestro objetivo es volver al menos a los niveles de 2019 en tres años”</a:t>
            </a:r>
            <a:r>
              <a:rPr lang="es-EC" sz="600" dirty="0">
                <a:solidFill>
                  <a:srgbClr val="000000"/>
                </a:solidFill>
              </a:rPr>
              <a:t>1</a:t>
            </a:r>
            <a:r>
              <a:rPr lang="es-EC" sz="1000" dirty="0">
                <a:solidFill>
                  <a:srgbClr val="000000"/>
                </a:solidFill>
              </a:rPr>
              <a:t>, dice </a:t>
            </a:r>
            <a:r>
              <a:rPr lang="es-EC" sz="1000" dirty="0" err="1">
                <a:solidFill>
                  <a:srgbClr val="000000"/>
                </a:solidFill>
              </a:rPr>
              <a:t>Dillip</a:t>
            </a:r>
            <a:r>
              <a:rPr lang="es-EC" sz="1000" dirty="0">
                <a:solidFill>
                  <a:srgbClr val="000000"/>
                </a:solidFill>
              </a:rPr>
              <a:t> </a:t>
            </a:r>
            <a:r>
              <a:rPr lang="es-EC" sz="1000" dirty="0" err="1">
                <a:solidFill>
                  <a:srgbClr val="000000"/>
                </a:solidFill>
              </a:rPr>
              <a:t>Rajakarier</a:t>
            </a:r>
            <a:r>
              <a:rPr lang="es-EC" sz="1000" dirty="0">
                <a:solidFill>
                  <a:srgbClr val="000000"/>
                </a:solidFill>
              </a:rPr>
              <a:t>, director ejecutivo del grupo hotelero Tailandia </a:t>
            </a:r>
            <a:r>
              <a:rPr lang="es-EC" sz="1000" dirty="0" err="1">
                <a:solidFill>
                  <a:srgbClr val="000000"/>
                </a:solidFill>
              </a:rPr>
              <a:t>Minor</a:t>
            </a:r>
            <a:r>
              <a:rPr lang="es-EC" sz="1000" dirty="0">
                <a:solidFill>
                  <a:srgbClr val="000000"/>
                </a:solidFill>
              </a:rPr>
              <a:t> International, que opera hoteles y spas de lujo en más de 50 países. </a:t>
            </a:r>
            <a:r>
              <a:rPr lang="es-EC" sz="1000" dirty="0" err="1">
                <a:solidFill>
                  <a:srgbClr val="000000"/>
                </a:solidFill>
              </a:rPr>
              <a:t>Noni</a:t>
            </a:r>
            <a:r>
              <a:rPr lang="es-EC" sz="1000" dirty="0">
                <a:solidFill>
                  <a:srgbClr val="000000"/>
                </a:solidFill>
              </a:rPr>
              <a:t> </a:t>
            </a:r>
            <a:r>
              <a:rPr lang="es-EC" sz="1000" dirty="0" err="1">
                <a:solidFill>
                  <a:srgbClr val="000000"/>
                </a:solidFill>
              </a:rPr>
              <a:t>Purnomo</a:t>
            </a:r>
            <a:r>
              <a:rPr lang="es-EC" sz="1000" dirty="0">
                <a:solidFill>
                  <a:srgbClr val="000000"/>
                </a:solidFill>
              </a:rPr>
              <a:t>, presidenta y directora</a:t>
            </a:r>
          </a:p>
        </p:txBody>
      </p:sp>
      <p:sp>
        <p:nvSpPr>
          <p:cNvPr id="4" name="Content Placeholder 3">
            <a:extLst>
              <a:ext uri="{FF2B5EF4-FFF2-40B4-BE49-F238E27FC236}">
                <a16:creationId xmlns:a16="http://schemas.microsoft.com/office/drawing/2014/main" id="{74F68407-5706-4C3A-9076-A50D53A8C3D8}"/>
              </a:ext>
            </a:extLst>
          </p:cNvPr>
          <p:cNvSpPr>
            <a:spLocks noGrp="1"/>
          </p:cNvSpPr>
          <p:nvPr>
            <p:ph sz="half" idx="2"/>
          </p:nvPr>
        </p:nvSpPr>
        <p:spPr>
          <a:xfrm>
            <a:off x="3292475" y="1412776"/>
            <a:ext cx="2559050" cy="2690544"/>
          </a:xfrm>
        </p:spPr>
        <p:txBody>
          <a:bodyPr/>
          <a:lstStyle/>
          <a:p>
            <a:pPr lvl="1"/>
            <a:r>
              <a:rPr lang="es-EC" sz="1000" dirty="0">
                <a:solidFill>
                  <a:srgbClr val="000000"/>
                </a:solidFill>
              </a:rPr>
              <a:t>de Blue </a:t>
            </a:r>
            <a:r>
              <a:rPr lang="es-EC" sz="1000" dirty="0" err="1">
                <a:solidFill>
                  <a:srgbClr val="000000"/>
                </a:solidFill>
              </a:rPr>
              <a:t>Bird</a:t>
            </a:r>
            <a:r>
              <a:rPr lang="es-EC" sz="1000" dirty="0">
                <a:solidFill>
                  <a:srgbClr val="000000"/>
                </a:solidFill>
              </a:rPr>
              <a:t>, con sede en Indonesia, que, entre otras empresas, opera la flota de taxis más grande del país, también reconoce los desafíos de la recuperación: “Esperamos ver una mejora significativa para la segunda mitad del año, pero el impacto en las empresas se retrasará, este año nuestro objetivo es alcanzar el 90% de nuestros ingresos de enero / febrero de 2020“</a:t>
            </a:r>
            <a:r>
              <a:rPr lang="es-EC" sz="600" dirty="0">
                <a:solidFill>
                  <a:srgbClr val="000000"/>
                </a:solidFill>
              </a:rPr>
              <a:t>2</a:t>
            </a:r>
            <a:r>
              <a:rPr lang="es-EC" sz="1000" dirty="0">
                <a:solidFill>
                  <a:srgbClr val="000000"/>
                </a:solidFill>
              </a:rPr>
              <a:t>.</a:t>
            </a:r>
          </a:p>
          <a:p>
            <a:pPr lvl="1"/>
            <a:r>
              <a:rPr lang="es-EC" sz="1000" dirty="0">
                <a:solidFill>
                  <a:srgbClr val="000000"/>
                </a:solidFill>
              </a:rPr>
              <a:t>En contraste, en el sector de tecnología muestran mayores niveles de confianza, un subproducto natural de la aceleración digital de la pandemia. "Nos sentimos sorprendentemente optimistas", señala Steve Hare, director ejecutivo de la empresa de software británica Sage </a:t>
            </a:r>
            <a:r>
              <a:rPr lang="es-EC" sz="1000" dirty="0" err="1">
                <a:solidFill>
                  <a:srgbClr val="000000"/>
                </a:solidFill>
              </a:rPr>
              <a:t>Group</a:t>
            </a:r>
            <a:r>
              <a:rPr lang="es-EC" sz="1000" dirty="0">
                <a:solidFill>
                  <a:srgbClr val="000000"/>
                </a:solidFill>
              </a:rPr>
              <a:t>. "Hemos empezado a ver que se normalizan los</a:t>
            </a:r>
          </a:p>
        </p:txBody>
      </p:sp>
      <p:sp>
        <p:nvSpPr>
          <p:cNvPr id="5" name="Content Placeholder 4">
            <a:extLst>
              <a:ext uri="{FF2B5EF4-FFF2-40B4-BE49-F238E27FC236}">
                <a16:creationId xmlns:a16="http://schemas.microsoft.com/office/drawing/2014/main" id="{6CFF42CB-C705-4F46-B84B-A2475360C622}"/>
              </a:ext>
            </a:extLst>
          </p:cNvPr>
          <p:cNvSpPr>
            <a:spLocks noGrp="1"/>
          </p:cNvSpPr>
          <p:nvPr>
            <p:ph sz="half" idx="13"/>
          </p:nvPr>
        </p:nvSpPr>
        <p:spPr>
          <a:xfrm>
            <a:off x="6126163" y="1412776"/>
            <a:ext cx="2560637" cy="2690544"/>
          </a:xfrm>
        </p:spPr>
        <p:txBody>
          <a:bodyPr/>
          <a:lstStyle/>
          <a:p>
            <a:pPr lvl="1"/>
            <a:r>
              <a:rPr lang="es-EC" sz="1000" dirty="0">
                <a:solidFill>
                  <a:srgbClr val="000000"/>
                </a:solidFill>
              </a:rPr>
              <a:t>nuevos niveles de adquisición de clientes y las pequeñas y medianas empresas en general son bastante optimistas sobre el largo plazo porque son ágiles“</a:t>
            </a:r>
            <a:r>
              <a:rPr lang="es-EC" sz="600" dirty="0">
                <a:solidFill>
                  <a:srgbClr val="000000"/>
                </a:solidFill>
              </a:rPr>
              <a:t>3</a:t>
            </a:r>
            <a:r>
              <a:rPr lang="es-EC" sz="1000" dirty="0">
                <a:solidFill>
                  <a:srgbClr val="000000"/>
                </a:solidFill>
              </a:rPr>
              <a:t>.</a:t>
            </a:r>
          </a:p>
          <a:p>
            <a:pPr lvl="1"/>
            <a:r>
              <a:rPr lang="es-EC" sz="1000" dirty="0">
                <a:solidFill>
                  <a:srgbClr val="000000"/>
                </a:solidFill>
              </a:rPr>
              <a:t>Así mismo, los CEOs de empresas que experimentaron cambios favorables en los patrones de consumo durante la pandemia muestran una perspectiva positiva. Los ingresos del fabricante de instrumentos con sede en EE. UU. Fender Musical Instruments aumentaron en alrededor de USD 100 millones en 2020. El CEO Andy Mooney comenta: “Está sucediendo todo lo contrario de lo que anticipamos. Ahora estamos buscando una expansión, soy muy optimista de que volveremos a tener un crecimiento significativo en 2021 y más allá“</a:t>
            </a:r>
            <a:r>
              <a:rPr lang="es-EC" sz="600" dirty="0">
                <a:solidFill>
                  <a:srgbClr val="000000"/>
                </a:solidFill>
              </a:rPr>
              <a:t>4</a:t>
            </a:r>
            <a:r>
              <a:rPr lang="es-EC" sz="1000" dirty="0">
                <a:solidFill>
                  <a:srgbClr val="000000"/>
                </a:solidFill>
              </a:rPr>
              <a:t>.</a:t>
            </a:r>
          </a:p>
          <a:p>
            <a:endParaRPr lang="es-EC" dirty="0"/>
          </a:p>
        </p:txBody>
      </p:sp>
      <p:sp>
        <p:nvSpPr>
          <p:cNvPr id="6" name="Footer Placeholder 5">
            <a:extLst>
              <a:ext uri="{FF2B5EF4-FFF2-40B4-BE49-F238E27FC236}">
                <a16:creationId xmlns:a16="http://schemas.microsoft.com/office/drawing/2014/main" id="{EF037F40-6F31-47F2-9903-AB32BE7E2B30}"/>
              </a:ext>
            </a:extLst>
          </p:cNvPr>
          <p:cNvSpPr>
            <a:spLocks noGrp="1"/>
          </p:cNvSpPr>
          <p:nvPr>
            <p:ph type="ftr" sz="quarter" idx="14"/>
          </p:nvPr>
        </p:nvSpPr>
        <p:spPr/>
        <p:txBody>
          <a:bodyPr/>
          <a:lstStyle/>
          <a:p>
            <a:pPr algn="l"/>
            <a:r>
              <a:rPr lang="es-EC" dirty="0"/>
              <a:t>24ª Encuesta Mundial de CEOs de PwC</a:t>
            </a:r>
          </a:p>
        </p:txBody>
      </p:sp>
      <p:sp>
        <p:nvSpPr>
          <p:cNvPr id="7" name="Date Placeholder 6">
            <a:extLst>
              <a:ext uri="{FF2B5EF4-FFF2-40B4-BE49-F238E27FC236}">
                <a16:creationId xmlns:a16="http://schemas.microsoft.com/office/drawing/2014/main" id="{94CA415D-395C-4CEC-9D0D-7F0FC712F6C1}"/>
              </a:ext>
            </a:extLst>
          </p:cNvPr>
          <p:cNvSpPr>
            <a:spLocks noGrp="1"/>
          </p:cNvSpPr>
          <p:nvPr>
            <p:ph type="dt" sz="half" idx="12"/>
          </p:nvPr>
        </p:nvSpPr>
        <p:spPr/>
        <p:txBody>
          <a:bodyPr/>
          <a:lstStyle/>
          <a:p>
            <a:r>
              <a:rPr lang="es-EC"/>
              <a:t>mayo 2021</a:t>
            </a:r>
            <a:endParaRPr lang="es-EC" dirty="0"/>
          </a:p>
        </p:txBody>
      </p:sp>
      <p:sp>
        <p:nvSpPr>
          <p:cNvPr id="8" name="Slide Number Placeholder 7">
            <a:extLst>
              <a:ext uri="{FF2B5EF4-FFF2-40B4-BE49-F238E27FC236}">
                <a16:creationId xmlns:a16="http://schemas.microsoft.com/office/drawing/2014/main" id="{977DEF17-C2C5-4555-A896-EF98AC266271}"/>
              </a:ext>
            </a:extLst>
          </p:cNvPr>
          <p:cNvSpPr>
            <a:spLocks noGrp="1"/>
          </p:cNvSpPr>
          <p:nvPr>
            <p:ph type="sldNum" sz="quarter" idx="11"/>
          </p:nvPr>
        </p:nvSpPr>
        <p:spPr/>
        <p:txBody>
          <a:bodyPr/>
          <a:lstStyle/>
          <a:p>
            <a:fld id="{7870704B-CE94-48CC-AF30-84932A1262A7}" type="slidenum">
              <a:rPr lang="es-EC" smtClean="0"/>
              <a:pPr/>
              <a:t>5</a:t>
            </a:fld>
            <a:endParaRPr lang="es-EC" dirty="0"/>
          </a:p>
        </p:txBody>
      </p:sp>
      <p:pic>
        <p:nvPicPr>
          <p:cNvPr id="11" name="Picture 10">
            <a:extLst>
              <a:ext uri="{FF2B5EF4-FFF2-40B4-BE49-F238E27FC236}">
                <a16:creationId xmlns:a16="http://schemas.microsoft.com/office/drawing/2014/main" id="{DB1249DF-1505-4FC7-993E-3DF15262A41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55294" y="4437112"/>
            <a:ext cx="8231505" cy="1584176"/>
          </a:xfrm>
          <a:prstGeom prst="rect">
            <a:avLst/>
          </a:prstGeom>
        </p:spPr>
      </p:pic>
    </p:spTree>
    <p:extLst>
      <p:ext uri="{BB962C8B-B14F-4D97-AF65-F5344CB8AC3E}">
        <p14:creationId xmlns:p14="http://schemas.microsoft.com/office/powerpoint/2010/main" val="31111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pc="-40" dirty="0"/>
              <a:t>Riesgos y amenazas para los CEOs</a:t>
            </a:r>
            <a:endParaRPr lang="es-EC" dirty="0"/>
          </a:p>
        </p:txBody>
      </p:sp>
      <p:sp>
        <p:nvSpPr>
          <p:cNvPr id="3" name="Content Placeholder 2"/>
          <p:cNvSpPr>
            <a:spLocks noGrp="1"/>
          </p:cNvSpPr>
          <p:nvPr>
            <p:ph idx="1"/>
          </p:nvPr>
        </p:nvSpPr>
        <p:spPr>
          <a:xfrm>
            <a:off x="457199" y="2852936"/>
            <a:ext cx="2423160" cy="3182104"/>
          </a:xfrm>
        </p:spPr>
        <p:txBody>
          <a:bodyPr/>
          <a:lstStyle/>
          <a:p>
            <a:pPr marL="0" lvl="1" indent="0">
              <a:spcAft>
                <a:spcPts val="600"/>
              </a:spcAft>
              <a:buNone/>
            </a:pPr>
            <a:r>
              <a:rPr lang="es-EC" sz="1000" dirty="0"/>
              <a:t>Este año la pandemia y la crisis sanitaria se ha convertido en la principal amenaza para el crecimiento de las empresas, según el 52% de los CEOs mundiales. A ella le siguen el incremento de los ciberataques (47%), a consecuencia de los avances en materia de digitalización; y la sobrerregulación (42%), presente como una de las principales preocupaciones desde 2014.</a:t>
            </a:r>
          </a:p>
          <a:p>
            <a:pPr marL="0" lvl="1" indent="0">
              <a:spcAft>
                <a:spcPts val="600"/>
              </a:spcAft>
              <a:buNone/>
            </a:pPr>
            <a:r>
              <a:rPr lang="es-EC" sz="1000" dirty="0"/>
              <a:t>En el Ecuador, los principales riesgos y amenazas para los CEOs son el populismo y las crisis sanitarias (80%), seguidos de la incertidumbre fiscal (78%) y la incertidumbre política (76%).</a:t>
            </a:r>
          </a:p>
        </p:txBody>
      </p:sp>
      <p:graphicFrame>
        <p:nvGraphicFramePr>
          <p:cNvPr id="21" name="Chart Placeholder 20"/>
          <p:cNvGraphicFramePr>
            <a:graphicFrameLocks noGrp="1"/>
          </p:cNvGraphicFramePr>
          <p:nvPr>
            <p:ph type="chart" sz="quarter" idx="13"/>
            <p:extLst>
              <p:ext uri="{D42A27DB-BD31-4B8C-83A1-F6EECF244321}">
                <p14:modId xmlns:p14="http://schemas.microsoft.com/office/powerpoint/2010/main" val="2762326075"/>
              </p:ext>
            </p:extLst>
          </p:nvPr>
        </p:nvGraphicFramePr>
        <p:xfrm>
          <a:off x="3292475" y="2103438"/>
          <a:ext cx="5394325" cy="40687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8012299-F38A-4963-81C8-A9F37CABE50A}"/>
              </a:ext>
            </a:extLst>
          </p:cNvPr>
          <p:cNvSpPr>
            <a:spLocks noGrp="1"/>
          </p:cNvSpPr>
          <p:nvPr>
            <p:ph type="sldNum" sz="quarter" idx="11"/>
          </p:nvPr>
        </p:nvSpPr>
        <p:spPr/>
        <p:txBody>
          <a:bodyPr/>
          <a:lstStyle/>
          <a:p>
            <a:fld id="{7870704B-CE94-48CC-AF30-84932A1262A7}" type="slidenum">
              <a:rPr lang="es-EC" smtClean="0"/>
              <a:pPr/>
              <a:t>6</a:t>
            </a:fld>
            <a:endParaRPr lang="es-EC" dirty="0"/>
          </a:p>
        </p:txBody>
      </p:sp>
      <p:sp>
        <p:nvSpPr>
          <p:cNvPr id="5" name="Date Placeholder 4">
            <a:extLst>
              <a:ext uri="{FF2B5EF4-FFF2-40B4-BE49-F238E27FC236}">
                <a16:creationId xmlns:a16="http://schemas.microsoft.com/office/drawing/2014/main" id="{807D63DA-7275-432C-871A-7E4A50AAD181}"/>
              </a:ext>
            </a:extLst>
          </p:cNvPr>
          <p:cNvSpPr>
            <a:spLocks noGrp="1"/>
          </p:cNvSpPr>
          <p:nvPr>
            <p:ph type="dt" sz="half" idx="12"/>
          </p:nvPr>
        </p:nvSpPr>
        <p:spPr/>
        <p:txBody>
          <a:bodyPr/>
          <a:lstStyle/>
          <a:p>
            <a:r>
              <a:rPr lang="es-EC" dirty="0"/>
              <a:t>mayo 2021</a:t>
            </a:r>
          </a:p>
        </p:txBody>
      </p:sp>
      <p:sp>
        <p:nvSpPr>
          <p:cNvPr id="6" name="Footer Placeholder 5">
            <a:extLst>
              <a:ext uri="{FF2B5EF4-FFF2-40B4-BE49-F238E27FC236}">
                <a16:creationId xmlns:a16="http://schemas.microsoft.com/office/drawing/2014/main" id="{F572C9B0-00E6-44EF-A89C-D86816768B65}"/>
              </a:ext>
            </a:extLst>
          </p:cNvPr>
          <p:cNvSpPr>
            <a:spLocks noGrp="1"/>
          </p:cNvSpPr>
          <p:nvPr>
            <p:ph type="ftr" sz="quarter" idx="21"/>
          </p:nvPr>
        </p:nvSpPr>
        <p:spPr/>
        <p:txBody>
          <a:bodyPr/>
          <a:lstStyle/>
          <a:p>
            <a:pPr algn="l"/>
            <a:r>
              <a:rPr lang="es-EC" dirty="0"/>
              <a:t>24ª Encuesta Mundial de CEOs de PwC</a:t>
            </a:r>
          </a:p>
        </p:txBody>
      </p:sp>
    </p:spTree>
    <p:extLst>
      <p:ext uri="{BB962C8B-B14F-4D97-AF65-F5344CB8AC3E}">
        <p14:creationId xmlns:p14="http://schemas.microsoft.com/office/powerpoint/2010/main" val="393157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F44A-DCE7-43E4-8317-4E57FD827450}"/>
              </a:ext>
            </a:extLst>
          </p:cNvPr>
          <p:cNvSpPr>
            <a:spLocks noGrp="1"/>
          </p:cNvSpPr>
          <p:nvPr>
            <p:ph type="title"/>
          </p:nvPr>
        </p:nvSpPr>
        <p:spPr/>
        <p:txBody>
          <a:bodyPr/>
          <a:lstStyle/>
          <a:p>
            <a:r>
              <a:rPr lang="es-EC" dirty="0"/>
              <a:t>El desafío del cambio climático</a:t>
            </a:r>
          </a:p>
        </p:txBody>
      </p:sp>
      <p:sp>
        <p:nvSpPr>
          <p:cNvPr id="3" name="Content Placeholder 2">
            <a:extLst>
              <a:ext uri="{FF2B5EF4-FFF2-40B4-BE49-F238E27FC236}">
                <a16:creationId xmlns:a16="http://schemas.microsoft.com/office/drawing/2014/main" id="{64597763-2F31-422C-9E13-3EF32FC53E7B}"/>
              </a:ext>
            </a:extLst>
          </p:cNvPr>
          <p:cNvSpPr>
            <a:spLocks noGrp="1"/>
          </p:cNvSpPr>
          <p:nvPr>
            <p:ph sz="half" idx="1"/>
          </p:nvPr>
        </p:nvSpPr>
        <p:spPr/>
        <p:txBody>
          <a:bodyPr/>
          <a:lstStyle/>
          <a:p>
            <a:pPr lvl="1"/>
            <a:r>
              <a:rPr lang="es-EC" sz="1000" dirty="0">
                <a:solidFill>
                  <a:srgbClr val="000000"/>
                </a:solidFill>
              </a:rPr>
              <a:t>El año pasado, el 24% de los CEOs señalaban al cambio climático como una preocupación extrema; este año, un 30%. Lo que podría parecer un salto notable, en un contexto de creciente ansiedad por casi todas las amenazas, representa un aumento marginal. Es más, el 27% de los directores ejecutivos mundiales declaran no estar preocupados por el cambio climático; y el 60% no lo han incluido en sus actividades estratégicas de gestión de riesgos.</a:t>
            </a:r>
          </a:p>
          <a:p>
            <a:pPr lvl="1"/>
            <a:r>
              <a:rPr lang="es-EC" sz="1000" dirty="0">
                <a:solidFill>
                  <a:srgbClr val="000000"/>
                </a:solidFill>
              </a:rPr>
              <a:t>Aunque la participación empresarial sigue por detrás de los objetivos de los gobiernos, los CEOs están presionando para obtener mayor información sobre el tema. Cuando se les preguntó en qué áreas de su negocio se deberían informar más, el 43% de los CEOs a nivel mundial y 32% en Ecuador, eligieron el impacto ambiental. Como dijo Peter Drucker: "Lo que se mide, se gestiona". Si los directores ejecutivos responsabilizan a su empresa y comienzan a aplicar un mayor rigor en el impacto ambiental que generan, empezaran a tomarse medidas climáticas más significativas.</a:t>
            </a:r>
          </a:p>
          <a:p>
            <a:pPr lvl="1"/>
            <a:endParaRPr lang="es-EC" sz="1000" dirty="0">
              <a:solidFill>
                <a:srgbClr val="000000"/>
              </a:solidFill>
            </a:endParaRPr>
          </a:p>
          <a:p>
            <a:pPr lvl="1"/>
            <a:endParaRPr lang="es-EC" sz="1000" dirty="0">
              <a:solidFill>
                <a:srgbClr val="000000"/>
              </a:solidFill>
            </a:endParaRPr>
          </a:p>
          <a:p>
            <a:endParaRPr lang="es-EC" dirty="0"/>
          </a:p>
        </p:txBody>
      </p:sp>
      <p:pic>
        <p:nvPicPr>
          <p:cNvPr id="9" name="Picture Placeholder 8">
            <a:extLst>
              <a:ext uri="{FF2B5EF4-FFF2-40B4-BE49-F238E27FC236}">
                <a16:creationId xmlns:a16="http://schemas.microsoft.com/office/drawing/2014/main" id="{1233CE25-8855-46A3-8CEF-D16F5DB212D2}"/>
              </a:ext>
            </a:extLst>
          </p:cNvPr>
          <p:cNvPicPr>
            <a:picLocks noGrp="1" noChangeAspect="1"/>
          </p:cNvPicPr>
          <p:nvPr>
            <p:ph type="pic" sz="quarter" idx="13"/>
          </p:nvPr>
        </p:nvPicPr>
        <p:blipFill rotWithShape="1">
          <a:blip r:embed="rId2" cstate="hqprint">
            <a:extLst>
              <a:ext uri="{28A0092B-C50C-407E-A947-70E740481C1C}">
                <a14:useLocalDpi xmlns:a14="http://schemas.microsoft.com/office/drawing/2010/main"/>
              </a:ext>
            </a:extLst>
          </a:blip>
          <a:srcRect/>
          <a:stretch/>
        </p:blipFill>
        <p:spPr>
          <a:xfrm>
            <a:off x="4572000" y="0"/>
            <a:ext cx="4572000" cy="6858000"/>
          </a:xfrm>
        </p:spPr>
      </p:pic>
      <p:sp>
        <p:nvSpPr>
          <p:cNvPr id="5" name="Footer Placeholder 4">
            <a:extLst>
              <a:ext uri="{FF2B5EF4-FFF2-40B4-BE49-F238E27FC236}">
                <a16:creationId xmlns:a16="http://schemas.microsoft.com/office/drawing/2014/main" id="{90041534-E67A-4DED-8226-1ECD7674AD60}"/>
              </a:ext>
            </a:extLst>
          </p:cNvPr>
          <p:cNvSpPr>
            <a:spLocks noGrp="1"/>
          </p:cNvSpPr>
          <p:nvPr>
            <p:ph type="ftr" sz="quarter" idx="17"/>
          </p:nvPr>
        </p:nvSpPr>
        <p:spPr/>
        <p:txBody>
          <a:bodyPr/>
          <a:lstStyle/>
          <a:p>
            <a:pPr algn="l"/>
            <a:r>
              <a:rPr lang="es-EC" dirty="0"/>
              <a:t>24ª Encuesta Mundial de CEOs de PwC</a:t>
            </a:r>
          </a:p>
        </p:txBody>
      </p:sp>
      <p:sp>
        <p:nvSpPr>
          <p:cNvPr id="6" name="Date Placeholder 5">
            <a:extLst>
              <a:ext uri="{FF2B5EF4-FFF2-40B4-BE49-F238E27FC236}">
                <a16:creationId xmlns:a16="http://schemas.microsoft.com/office/drawing/2014/main" id="{14AF9190-3BF5-456F-B37F-C6BE1F614DFC}"/>
              </a:ext>
            </a:extLst>
          </p:cNvPr>
          <p:cNvSpPr>
            <a:spLocks noGrp="1"/>
          </p:cNvSpPr>
          <p:nvPr>
            <p:ph type="dt" sz="half" idx="16"/>
          </p:nvPr>
        </p:nvSpPr>
        <p:spPr/>
        <p:txBody>
          <a:bodyPr/>
          <a:lstStyle/>
          <a:p>
            <a:r>
              <a:rPr lang="es-EC"/>
              <a:t>mayo 2021</a:t>
            </a:r>
            <a:endParaRPr lang="es-EC" dirty="0"/>
          </a:p>
        </p:txBody>
      </p:sp>
      <p:sp>
        <p:nvSpPr>
          <p:cNvPr id="7" name="Slide Number Placeholder 6">
            <a:extLst>
              <a:ext uri="{FF2B5EF4-FFF2-40B4-BE49-F238E27FC236}">
                <a16:creationId xmlns:a16="http://schemas.microsoft.com/office/drawing/2014/main" id="{C0E15B08-7D40-41F3-8985-777B3ABBD22A}"/>
              </a:ext>
            </a:extLst>
          </p:cNvPr>
          <p:cNvSpPr>
            <a:spLocks noGrp="1"/>
          </p:cNvSpPr>
          <p:nvPr>
            <p:ph type="sldNum" sz="quarter" idx="15"/>
          </p:nvPr>
        </p:nvSpPr>
        <p:spPr/>
        <p:txBody>
          <a:bodyPr/>
          <a:lstStyle/>
          <a:p>
            <a:fld id="{7870704B-CE94-48CC-AF30-84932A1262A7}" type="slidenum">
              <a:rPr lang="es-EC" smtClean="0"/>
              <a:pPr/>
              <a:t>7</a:t>
            </a:fld>
            <a:endParaRPr lang="es-EC" dirty="0"/>
          </a:p>
        </p:txBody>
      </p:sp>
    </p:spTree>
    <p:extLst>
      <p:ext uri="{BB962C8B-B14F-4D97-AF65-F5344CB8AC3E}">
        <p14:creationId xmlns:p14="http://schemas.microsoft.com/office/powerpoint/2010/main" val="417845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pc="-40" dirty="0"/>
              <a:t>Inversiones a largo plazo</a:t>
            </a:r>
            <a:endParaRPr lang="es-EC" dirty="0"/>
          </a:p>
        </p:txBody>
      </p:sp>
      <p:sp>
        <p:nvSpPr>
          <p:cNvPr id="3" name="Content Placeholder 2"/>
          <p:cNvSpPr>
            <a:spLocks noGrp="1"/>
          </p:cNvSpPr>
          <p:nvPr>
            <p:ph idx="1"/>
          </p:nvPr>
        </p:nvSpPr>
        <p:spPr>
          <a:xfrm>
            <a:off x="457199" y="2852936"/>
            <a:ext cx="2423160" cy="3182104"/>
          </a:xfrm>
        </p:spPr>
        <p:txBody>
          <a:bodyPr/>
          <a:lstStyle/>
          <a:p>
            <a:pPr marL="0" lvl="1" indent="0">
              <a:spcAft>
                <a:spcPts val="600"/>
              </a:spcAft>
              <a:buNone/>
            </a:pPr>
            <a:r>
              <a:rPr lang="es-EC" sz="1000" dirty="0"/>
              <a:t>Los efectos causados por la COVID-19 ha causado cambios en las inversiones planeadas por las organizaciones. Al consultar a los CEOs a donde piensan redirigir sus inversiones estratégicas, tanto nacional como internacionalmente la gran mayoría prioriza la transformación digital, seguido por iniciativas para lograr eficiencias de costos. Estos resultados reflejan la dirección que los altos ejecutivos piensan dar a la inversión de sus organizaciones los próximos 3 años.</a:t>
            </a:r>
          </a:p>
        </p:txBody>
      </p:sp>
      <p:graphicFrame>
        <p:nvGraphicFramePr>
          <p:cNvPr id="21" name="Chart Placeholder 20"/>
          <p:cNvGraphicFramePr>
            <a:graphicFrameLocks noGrp="1"/>
          </p:cNvGraphicFramePr>
          <p:nvPr>
            <p:ph type="chart" sz="quarter" idx="13"/>
            <p:extLst>
              <p:ext uri="{D42A27DB-BD31-4B8C-83A1-F6EECF244321}">
                <p14:modId xmlns:p14="http://schemas.microsoft.com/office/powerpoint/2010/main" val="598188226"/>
              </p:ext>
            </p:extLst>
          </p:nvPr>
        </p:nvGraphicFramePr>
        <p:xfrm>
          <a:off x="3292475" y="2103438"/>
          <a:ext cx="5394325" cy="40687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8012299-F38A-4963-81C8-A9F37CABE50A}"/>
              </a:ext>
            </a:extLst>
          </p:cNvPr>
          <p:cNvSpPr>
            <a:spLocks noGrp="1"/>
          </p:cNvSpPr>
          <p:nvPr>
            <p:ph type="sldNum" sz="quarter" idx="11"/>
          </p:nvPr>
        </p:nvSpPr>
        <p:spPr/>
        <p:txBody>
          <a:bodyPr/>
          <a:lstStyle/>
          <a:p>
            <a:fld id="{7870704B-CE94-48CC-AF30-84932A1262A7}" type="slidenum">
              <a:rPr lang="es-EC" smtClean="0"/>
              <a:pPr/>
              <a:t>8</a:t>
            </a:fld>
            <a:endParaRPr lang="es-EC" dirty="0"/>
          </a:p>
        </p:txBody>
      </p:sp>
      <p:sp>
        <p:nvSpPr>
          <p:cNvPr id="5" name="Date Placeholder 4">
            <a:extLst>
              <a:ext uri="{FF2B5EF4-FFF2-40B4-BE49-F238E27FC236}">
                <a16:creationId xmlns:a16="http://schemas.microsoft.com/office/drawing/2014/main" id="{807D63DA-7275-432C-871A-7E4A50AAD181}"/>
              </a:ext>
            </a:extLst>
          </p:cNvPr>
          <p:cNvSpPr>
            <a:spLocks noGrp="1"/>
          </p:cNvSpPr>
          <p:nvPr>
            <p:ph type="dt" sz="half" idx="12"/>
          </p:nvPr>
        </p:nvSpPr>
        <p:spPr/>
        <p:txBody>
          <a:bodyPr/>
          <a:lstStyle/>
          <a:p>
            <a:r>
              <a:rPr lang="es-EC" dirty="0"/>
              <a:t>mayo 2021</a:t>
            </a:r>
          </a:p>
        </p:txBody>
      </p:sp>
      <p:sp>
        <p:nvSpPr>
          <p:cNvPr id="6" name="Footer Placeholder 5">
            <a:extLst>
              <a:ext uri="{FF2B5EF4-FFF2-40B4-BE49-F238E27FC236}">
                <a16:creationId xmlns:a16="http://schemas.microsoft.com/office/drawing/2014/main" id="{F572C9B0-00E6-44EF-A89C-D86816768B65}"/>
              </a:ext>
            </a:extLst>
          </p:cNvPr>
          <p:cNvSpPr>
            <a:spLocks noGrp="1"/>
          </p:cNvSpPr>
          <p:nvPr>
            <p:ph type="ftr" sz="quarter" idx="21"/>
          </p:nvPr>
        </p:nvSpPr>
        <p:spPr/>
        <p:txBody>
          <a:bodyPr/>
          <a:lstStyle/>
          <a:p>
            <a:pPr algn="l"/>
            <a:r>
              <a:rPr lang="es-EC" dirty="0"/>
              <a:t>24ª Encuesta Mundial de CEOs de PwC</a:t>
            </a:r>
          </a:p>
        </p:txBody>
      </p:sp>
    </p:spTree>
    <p:extLst>
      <p:ext uri="{BB962C8B-B14F-4D97-AF65-F5344CB8AC3E}">
        <p14:creationId xmlns:p14="http://schemas.microsoft.com/office/powerpoint/2010/main" val="95049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3E2B-A799-44F6-8021-1E88510CD665}"/>
              </a:ext>
            </a:extLst>
          </p:cNvPr>
          <p:cNvSpPr>
            <a:spLocks noGrp="1"/>
          </p:cNvSpPr>
          <p:nvPr>
            <p:ph type="title"/>
          </p:nvPr>
        </p:nvSpPr>
        <p:spPr/>
        <p:txBody>
          <a:bodyPr/>
          <a:lstStyle/>
          <a:p>
            <a:r>
              <a:rPr lang="es-EC" spc="-40" dirty="0"/>
              <a:t>Digitalización</a:t>
            </a:r>
            <a:endParaRPr lang="es-EC" dirty="0"/>
          </a:p>
        </p:txBody>
      </p:sp>
      <p:sp>
        <p:nvSpPr>
          <p:cNvPr id="4" name="Content Placeholder 3">
            <a:extLst>
              <a:ext uri="{FF2B5EF4-FFF2-40B4-BE49-F238E27FC236}">
                <a16:creationId xmlns:a16="http://schemas.microsoft.com/office/drawing/2014/main" id="{B191B553-AB32-4AF4-8883-AA4927B49363}"/>
              </a:ext>
            </a:extLst>
          </p:cNvPr>
          <p:cNvSpPr>
            <a:spLocks noGrp="1"/>
          </p:cNvSpPr>
          <p:nvPr>
            <p:ph sz="half" idx="1"/>
          </p:nvPr>
        </p:nvSpPr>
        <p:spPr>
          <a:xfrm>
            <a:off x="457199" y="2103439"/>
            <a:ext cx="3475037" cy="4068761"/>
          </a:xfrm>
        </p:spPr>
        <p:txBody>
          <a:bodyPr/>
          <a:lstStyle/>
          <a:p>
            <a:pPr lvl="1"/>
            <a:r>
              <a:rPr lang="es-EC" sz="1000" dirty="0">
                <a:solidFill>
                  <a:srgbClr val="000000"/>
                </a:solidFill>
              </a:rPr>
              <a:t>El aumento en la preocupación de los directores ejecutivos por las amenazas cibernéticas y la desinformación coincide con la rápida aceleración de la transformación digital de muchas empresas durante la pandemia, esfuerzos que no se están desacelerando. “Estábamos en nuestro viaje de digitalización antes de COVID-19, pero ahora ha ganado su propio impulso”, Notas </a:t>
            </a:r>
            <a:r>
              <a:rPr lang="es-EC" sz="1000" dirty="0" err="1">
                <a:solidFill>
                  <a:srgbClr val="000000"/>
                </a:solidFill>
              </a:rPr>
              <a:t>Jeffri</a:t>
            </a:r>
            <a:r>
              <a:rPr lang="es-EC" sz="1000" dirty="0">
                <a:solidFill>
                  <a:srgbClr val="000000"/>
                </a:solidFill>
              </a:rPr>
              <a:t> Salim Davidson, CEO del grupo del conglomerado con sede en Malasia </a:t>
            </a:r>
            <a:r>
              <a:rPr lang="es-EC" sz="1000" dirty="0" err="1">
                <a:solidFill>
                  <a:srgbClr val="000000"/>
                </a:solidFill>
              </a:rPr>
              <a:t>Sime</a:t>
            </a:r>
            <a:r>
              <a:rPr lang="es-EC" sz="1000" dirty="0">
                <a:solidFill>
                  <a:srgbClr val="000000"/>
                </a:solidFill>
              </a:rPr>
              <a:t> Darby </a:t>
            </a:r>
            <a:r>
              <a:rPr lang="es-EC" sz="1000" dirty="0" err="1">
                <a:solidFill>
                  <a:srgbClr val="000000"/>
                </a:solidFill>
              </a:rPr>
              <a:t>Berhad</a:t>
            </a:r>
            <a:r>
              <a:rPr lang="es-EC" sz="1000" dirty="0">
                <a:solidFill>
                  <a:srgbClr val="000000"/>
                </a:solidFill>
              </a:rPr>
              <a:t>, con participaciones en equipos pesados, automóviles, atención médica y logística. "En el pasado, queríamos que todo fuera 100% correcto antes de lanzar un producto digital, pero ahora es cuestión de lanzarlo y perfeccionarlo a medida que avanzamos“</a:t>
            </a:r>
            <a:r>
              <a:rPr lang="es-EC" sz="600" dirty="0">
                <a:solidFill>
                  <a:srgbClr val="000000"/>
                </a:solidFill>
              </a:rPr>
              <a:t>5</a:t>
            </a:r>
            <a:r>
              <a:rPr lang="es-EC" sz="1000" dirty="0">
                <a:solidFill>
                  <a:srgbClr val="000000"/>
                </a:solidFill>
              </a:rPr>
              <a:t>.</a:t>
            </a:r>
          </a:p>
          <a:p>
            <a:pPr lvl="1"/>
            <a:r>
              <a:rPr lang="es-EC" sz="1000" dirty="0">
                <a:solidFill>
                  <a:srgbClr val="000000"/>
                </a:solidFill>
              </a:rPr>
              <a:t>En el Ecuador, se evidencia las mismas tendencias que en la región y el mundo, donde los CEOs en su gran mayoría buscan incrementar o mantener su inversión en proyectos de digitalización. Al profundizar los resultados de la encuesta a nivel ecuador, se puede identificar que el 51% de los participantes espera incrementar en un 10% o, incluso por encima, su inversión en transformación digital. </a:t>
            </a:r>
          </a:p>
          <a:p>
            <a:endParaRPr lang="es-EC" dirty="0"/>
          </a:p>
        </p:txBody>
      </p:sp>
      <p:sp>
        <p:nvSpPr>
          <p:cNvPr id="6" name="Footer Placeholder 5">
            <a:extLst>
              <a:ext uri="{FF2B5EF4-FFF2-40B4-BE49-F238E27FC236}">
                <a16:creationId xmlns:a16="http://schemas.microsoft.com/office/drawing/2014/main" id="{E203A2BB-B452-4711-B5B8-323A046F903E}"/>
              </a:ext>
            </a:extLst>
          </p:cNvPr>
          <p:cNvSpPr>
            <a:spLocks noGrp="1"/>
          </p:cNvSpPr>
          <p:nvPr>
            <p:ph type="ftr" sz="quarter" idx="13"/>
          </p:nvPr>
        </p:nvSpPr>
        <p:spPr/>
        <p:txBody>
          <a:bodyPr/>
          <a:lstStyle/>
          <a:p>
            <a:pPr algn="l"/>
            <a:r>
              <a:rPr lang="es-EC" dirty="0"/>
              <a:t>24ª Encuesta Mundial de CEOs de PwC</a:t>
            </a:r>
          </a:p>
        </p:txBody>
      </p:sp>
      <p:sp>
        <p:nvSpPr>
          <p:cNvPr id="7" name="Date Placeholder 6">
            <a:extLst>
              <a:ext uri="{FF2B5EF4-FFF2-40B4-BE49-F238E27FC236}">
                <a16:creationId xmlns:a16="http://schemas.microsoft.com/office/drawing/2014/main" id="{24892707-892E-4A99-A1C4-6FBB2E3861BA}"/>
              </a:ext>
            </a:extLst>
          </p:cNvPr>
          <p:cNvSpPr>
            <a:spLocks noGrp="1"/>
          </p:cNvSpPr>
          <p:nvPr>
            <p:ph type="dt" sz="half" idx="12"/>
          </p:nvPr>
        </p:nvSpPr>
        <p:spPr/>
        <p:txBody>
          <a:bodyPr/>
          <a:lstStyle/>
          <a:p>
            <a:r>
              <a:rPr lang="es-EC"/>
              <a:t>mayo 2021</a:t>
            </a:r>
            <a:endParaRPr lang="es-EC" dirty="0"/>
          </a:p>
        </p:txBody>
      </p:sp>
      <p:sp>
        <p:nvSpPr>
          <p:cNvPr id="8" name="Slide Number Placeholder 7">
            <a:extLst>
              <a:ext uri="{FF2B5EF4-FFF2-40B4-BE49-F238E27FC236}">
                <a16:creationId xmlns:a16="http://schemas.microsoft.com/office/drawing/2014/main" id="{A0E289C0-0F6A-42D3-9A49-A41813947E89}"/>
              </a:ext>
            </a:extLst>
          </p:cNvPr>
          <p:cNvSpPr>
            <a:spLocks noGrp="1"/>
          </p:cNvSpPr>
          <p:nvPr>
            <p:ph type="sldNum" sz="quarter" idx="11"/>
          </p:nvPr>
        </p:nvSpPr>
        <p:spPr/>
        <p:txBody>
          <a:bodyPr/>
          <a:lstStyle/>
          <a:p>
            <a:fld id="{7870704B-CE94-48CC-AF30-84932A1262A7}" type="slidenum">
              <a:rPr lang="es-EC" smtClean="0"/>
              <a:pPr/>
              <a:t>9</a:t>
            </a:fld>
            <a:endParaRPr lang="es-EC" dirty="0"/>
          </a:p>
        </p:txBody>
      </p:sp>
      <p:graphicFrame>
        <p:nvGraphicFramePr>
          <p:cNvPr id="11" name="Chart Placeholder 10">
            <a:extLst>
              <a:ext uri="{FF2B5EF4-FFF2-40B4-BE49-F238E27FC236}">
                <a16:creationId xmlns:a16="http://schemas.microsoft.com/office/drawing/2014/main" id="{DBE65D40-1031-4D65-BE7D-D50D6B839FD0}"/>
              </a:ext>
            </a:extLst>
          </p:cNvPr>
          <p:cNvGraphicFramePr>
            <a:graphicFrameLocks/>
          </p:cNvGraphicFramePr>
          <p:nvPr>
            <p:extLst>
              <p:ext uri="{D42A27DB-BD31-4B8C-83A1-F6EECF244321}">
                <p14:modId xmlns:p14="http://schemas.microsoft.com/office/powerpoint/2010/main" val="1388102487"/>
              </p:ext>
            </p:extLst>
          </p:nvPr>
        </p:nvGraphicFramePr>
        <p:xfrm>
          <a:off x="3932238" y="1700808"/>
          <a:ext cx="4754562" cy="4471392"/>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8">
            <a:extLst>
              <a:ext uri="{FF2B5EF4-FFF2-40B4-BE49-F238E27FC236}">
                <a16:creationId xmlns:a16="http://schemas.microsoft.com/office/drawing/2014/main" id="{6AA41798-4074-4527-AD29-7D076CAFE93D}"/>
              </a:ext>
            </a:extLst>
          </p:cNvPr>
          <p:cNvSpPr>
            <a:spLocks noGrp="1"/>
          </p:cNvSpPr>
          <p:nvPr>
            <p:ph type="subTitle" idx="16"/>
          </p:nvPr>
        </p:nvSpPr>
        <p:spPr/>
        <p:txBody>
          <a:bodyPr/>
          <a:lstStyle/>
          <a:p>
            <a:r>
              <a:rPr lang="es-EC" dirty="0"/>
              <a:t>Los CEOs esperan incrementar sus inversiones en digitalización</a:t>
            </a:r>
            <a:endParaRPr lang="en-US" dirty="0"/>
          </a:p>
        </p:txBody>
      </p:sp>
    </p:spTree>
    <p:extLst>
      <p:ext uri="{BB962C8B-B14F-4D97-AF65-F5344CB8AC3E}">
        <p14:creationId xmlns:p14="http://schemas.microsoft.com/office/powerpoint/2010/main" val="749181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77,2,El 11 de marzo de 2020, la Organización Mundial de la Salud declaró al COVID-19 una pandemia mundial, lo que marcó el inicio oficial de un período de profundo trastorno y sufrimiento."/>
</p:tagLst>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4x3 PowerPoint.potx" id="{18B25F88-1C82-4CBB-A601-BEC8DFCA7D6F}" vid="{62833500-276E-459F-B5C0-21F6289A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docProps/app.xml><?xml version="1.0" encoding="utf-8"?>
<Properties xmlns="http://schemas.openxmlformats.org/officeDocument/2006/extended-properties" xmlns:vt="http://schemas.openxmlformats.org/officeDocument/2006/docPropsVTypes">
  <Template>PwC 4x3 PowerPoint</Template>
  <TotalTime>1068</TotalTime>
  <Words>2333</Words>
  <Application>Microsoft Office PowerPoint</Application>
  <PresentationFormat>On-screen Show (4:3)</PresentationFormat>
  <Paragraphs>98</Paragraphs>
  <Slides>13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Cambria</vt:lpstr>
      <vt:lpstr>Georgia</vt:lpstr>
      <vt:lpstr>Tahoma</vt:lpstr>
      <vt:lpstr>PwC</vt:lpstr>
      <vt:lpstr>Office Theme</vt:lpstr>
      <vt:lpstr>Una agenda  para liderar  el mañana</vt:lpstr>
      <vt:lpstr>El 11 de marzo de 2020, la Organización Mundial de la Salud declaró al COVID-19 una pandemia mundial, lo que marcó el inicio oficial de un período de profundo trastorno y sufrimiento.</vt:lpstr>
      <vt:lpstr>Mejora de las perspectivas</vt:lpstr>
      <vt:lpstr>Impulsar el crecimiento</vt:lpstr>
      <vt:lpstr>Efectos en las industrias</vt:lpstr>
      <vt:lpstr>Riesgos y amenazas para los CEOs</vt:lpstr>
      <vt:lpstr>El desafío del cambio climático</vt:lpstr>
      <vt:lpstr>Inversiones a largo plazo</vt:lpstr>
      <vt:lpstr>Digitalización</vt:lpstr>
      <vt:lpstr>Estrategia laboral</vt:lpstr>
      <vt:lpstr>Capital humano y productividad</vt:lpstr>
      <vt:lpstr>Notas</vt:lpstr>
      <vt:lpstr>PowerPoint Presentation</vt:lpstr>
    </vt:vector>
  </TitlesOfParts>
  <Manager/>
  <Company>PwC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24ª Encuesta Mundial de CEOs de PwC</dc:title>
  <dc:subject/>
  <dc:creator/>
  <cp:keywords/>
  <dc:description/>
  <cp:lastModifiedBy>BERNARDO Vela (EC)</cp:lastModifiedBy>
  <cp:revision>77</cp:revision>
  <dcterms:created xsi:type="dcterms:W3CDTF">2021-05-04T00:16:50Z</dcterms:created>
  <dcterms:modified xsi:type="dcterms:W3CDTF">2021-05-06T01:36:58Z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type">
    <vt:lpwstr>PwC4x3</vt:lpwstr>
  </property>
  <property fmtid="{D5CDD505-2E9C-101B-9397-08002B2CF9AE}" pid="3" name="TB template version">
    <vt:lpwstr>6</vt:lpwstr>
  </property>
  <property fmtid="{D5CDD505-2E9C-101B-9397-08002B2CF9AE}" pid="4" name="TB template release">
    <vt:lpwstr>4</vt:lpwstr>
  </property>
</Properties>
</file>